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jpeg" ContentType="image/jpeg"/>
  <Override PartName="/ppt/notesSlides/notesSlide8.xml" ContentType="application/vnd.openxmlformats-officedocument.presentationml.notesSlide+xml"/>
  <Override PartName="/ppt/media/image3.jpeg" ContentType="image/jpeg"/>
  <Override PartName="/ppt/notesSlides/notesSlide9.xml" ContentType="application/vnd.openxmlformats-officedocument.presentationml.notesSlide+xml"/>
  <Override PartName="/ppt/media/image4.jpeg" ContentType="image/jpeg"/>
  <Override PartName="/ppt/notesSlides/notesSlide10.xml" ContentType="application/vnd.openxmlformats-officedocument.presentationml.notesSlide+xml"/>
  <Override PartName="/ppt/media/image5.jpeg" ContentType="image/jpeg"/>
  <Override PartName="/ppt/notesSlides/notesSlide11.xml" ContentType="application/vnd.openxmlformats-officedocument.presentationml.notesSlide+xml"/>
  <Override PartName="/ppt/media/image6.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jpeg" ContentType="image/jpeg"/>
  <Override PartName="/ppt/notesSlides/notesSlide14.xml" ContentType="application/vnd.openxmlformats-officedocument.presentationml.notesSlide+xml"/>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CACA"/>
          </a:solidFill>
        </a:fill>
      </a:tcStyle>
    </a:wholeTbl>
    <a:band2H>
      <a:tcTxStyle b="def" i="def"/>
      <a:tcStyle>
        <a:tcBdr/>
        <a:fill>
          <a:solidFill>
            <a:srgbClr val="EF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10" name="Shape 610"/>
          <p:cNvSpPr/>
          <p:nvPr>
            <p:ph type="sldImg"/>
          </p:nvPr>
        </p:nvSpPr>
        <p:spPr>
          <a:xfrm>
            <a:off x="1143000" y="685800"/>
            <a:ext cx="4572000" cy="3429000"/>
          </a:xfrm>
          <a:prstGeom prst="rect">
            <a:avLst/>
          </a:prstGeom>
        </p:spPr>
        <p:txBody>
          <a:bodyPr/>
          <a:lstStyle/>
          <a:p>
            <a:pPr/>
          </a:p>
        </p:txBody>
      </p:sp>
      <p:sp>
        <p:nvSpPr>
          <p:cNvPr id="611" name="Shape 61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marL="215999" indent="-215999">
              <a:defRPr spc="-1" sz="2000"/>
            </a:pPr>
            <a:r>
              <a:t>Denne præsentation kan indgå i et længere forløb fx som det skitserede ugeforløb, eller det kan stå alene som et forløb på 2-3 lektioner, som et tema om valg af byggematerialer til bæredygtigt byggeri. Se forslag på portalen (link) Forløb på 2-3 timer er også gengivet her.</a:t>
            </a:r>
          </a:p>
          <a:p>
            <a:pPr marL="215999" indent="-215999">
              <a:defRPr spc="-1" sz="2000"/>
            </a:pPr>
          </a:p>
          <a:p>
            <a:pPr marL="215999" indent="-215999">
              <a:defRPr spc="-1" sz="2000"/>
            </a:pPr>
            <a:r>
              <a:t>Forløbet kan lægges ind, når det passer på de forskellige fag, fx som foreslået i den ugeplan, som også kan findes på portalen. Her er tema om produktion lagt ind på dag 1.</a:t>
            </a:r>
          </a:p>
          <a:p>
            <a:pPr marL="215999" indent="-215999">
              <a:defRPr spc="-1" sz="2000"/>
            </a:pPr>
          </a:p>
          <a:p>
            <a:pPr marL="215999" indent="-215999">
              <a:defRPr spc="-1" sz="2000"/>
            </a:pPr>
            <a:r>
              <a:t>I løbet af denne præsentation skal vi se på: Fornybare og ikke-fornybare ressourcer, forskelle på medgået energiforbrug til materialer, vi skal lidt i dybden med træ og træbasered materialer der kan lagre CO2 og se på totaløkonomi - altså hvordan vi samtænker anlæg og drift.</a:t>
            </a:r>
          </a:p>
          <a:p>
            <a:pPr marL="215999" indent="-215999">
              <a:defRPr spc="-1" sz="2000"/>
            </a:pPr>
          </a:p>
          <a:p>
            <a:pPr marL="215999" indent="-215999">
              <a:defRPr spc="-1" sz="2000"/>
            </a:pPr>
            <a:r>
              <a:t>Forslag til tema om Produktion af byggematerialer:</a:t>
            </a:r>
          </a:p>
          <a:p>
            <a:pPr marL="215999" indent="-215999">
              <a:defRPr spc="-1" sz="2000"/>
            </a:pPr>
            <a:r>
              <a:t>Vis en kort film om bæredygtigt byggeri: www.bæredygtigtbyggeri.dk / intro (OBS: denne er også foreslået i forløbet Introduktion. Vis alternativt fx filmen om isolering LINK)</a:t>
            </a:r>
          </a:p>
          <a:p>
            <a:pPr marL="215999" indent="-215999">
              <a:defRPr spc="-1" sz="2000"/>
            </a:pPr>
          </a:p>
          <a:p>
            <a:pPr marL="215999" indent="-215999">
              <a:defRPr spc="-1" sz="2000"/>
            </a:pPr>
            <a:r>
              <a:t>Gennemgang af slide 2-9 – spørg eleverne undervejs f.eks. om de spørgsmål der er skrevet nederst i hver slide tekst. </a:t>
            </a:r>
          </a:p>
          <a:p>
            <a:pPr marL="215999" indent="-215999">
              <a:defRPr spc="-1" sz="2000"/>
            </a:pPr>
          </a:p>
          <a:p>
            <a:pPr marL="215999" indent="-215999">
              <a:defRPr spc="-1" sz="2000"/>
            </a:pPr>
            <a:r>
              <a:t>Vis en kort film om træ, der hvor det passer ind undervejs</a:t>
            </a:r>
          </a:p>
          <a:p>
            <a:pPr marL="215999" indent="-215999">
              <a:defRPr spc="-1" sz="2000"/>
            </a:pPr>
            <a:r>
              <a:t>Spørg eleverne: Har I idéer til hvor man kan erstatte ikke-fornybare materialer med fornybare?</a:t>
            </a:r>
          </a:p>
          <a:p>
            <a:pPr marL="215999" indent="-215999">
              <a:defRPr spc="-1" sz="2000"/>
            </a:pPr>
          </a:p>
          <a:p>
            <a:pPr marL="215999" indent="-215999">
              <a:defRPr spc="-1" sz="2000"/>
            </a:pPr>
            <a:r>
              <a:t>Pause?</a:t>
            </a:r>
          </a:p>
          <a:p>
            <a:pPr marL="215999" indent="-215999">
              <a:defRPr spc="-1" sz="2000"/>
            </a:pPr>
          </a:p>
          <a:p>
            <a:pPr marL="215999" indent="-215999">
              <a:defRPr spc="-1" sz="2000"/>
            </a:pPr>
            <a:r>
              <a:t>MULIG OPGAVE: Eleverne samarbejder to og to om at finde information om et selvvalgt isoleringsmateriale i 20-30 minutter. Der er link til film mv. på slide nr. 8. og finde andre kilder på nettet og evt. på www.bæredygtigtbyggeri.dk / isolering</a:t>
            </a:r>
          </a:p>
          <a:p>
            <a:pPr marL="215999" indent="-215999">
              <a:defRPr spc="-1" sz="2000"/>
            </a:pPr>
          </a:p>
          <a:p>
            <a:pPr marL="215999" indent="-215999">
              <a:defRPr spc="-1" sz="2000"/>
            </a:pPr>
            <a:r>
              <a:t>De skal notere </a:t>
            </a:r>
          </a:p>
          <a:p>
            <a:pPr marL="343080" indent="-342719">
              <a:buClr>
                <a:srgbClr val="000000"/>
              </a:buClr>
              <a:buSzPct val="100000"/>
              <a:buAutoNum type="arabicPeriod" startAt="1"/>
              <a:defRPr spc="-1" sz="2000"/>
            </a:pPr>
            <a:r>
              <a:t>Hvordan produceres materialet?</a:t>
            </a:r>
          </a:p>
          <a:p>
            <a:pPr marL="343080" indent="-342719">
              <a:buClr>
                <a:srgbClr val="000000"/>
              </a:buClr>
              <a:buSzPct val="100000"/>
              <a:buAutoNum type="arabicPeriod" startAt="1"/>
              <a:defRPr spc="-1" sz="2000"/>
            </a:pPr>
            <a:r>
              <a:t>Hvilke stoffer indeholder det?</a:t>
            </a:r>
          </a:p>
          <a:p>
            <a:pPr marL="343080" indent="-342719">
              <a:buClr>
                <a:srgbClr val="000000"/>
              </a:buClr>
              <a:buSzPct val="100000"/>
              <a:buAutoNum type="arabicPeriod" startAt="1"/>
              <a:defRPr spc="-1" sz="2000"/>
            </a:pPr>
            <a:r>
              <a:t>Hvordan er materialets miljøprofil?</a:t>
            </a:r>
          </a:p>
          <a:p>
            <a:pPr marL="343080" indent="-342719">
              <a:buClr>
                <a:srgbClr val="000000"/>
              </a:buClr>
              <a:buSzPct val="100000"/>
              <a:buAutoNum type="arabicPeriod" startAt="1"/>
              <a:defRPr spc="-1" sz="2000"/>
            </a:pPr>
            <a:r>
              <a:t>Kan materialet genanvendes / hvordan håndteres det evt. som affald</a:t>
            </a:r>
          </a:p>
          <a:p>
            <a:pPr>
              <a:defRPr spc="-1" sz="2000"/>
            </a:pPr>
          </a:p>
          <a:p>
            <a:pPr>
              <a:defRPr spc="-1" sz="2000"/>
            </a:pPr>
            <a:r>
              <a:t>Fremlæg kort i klassen eller noter i et fælles google dokument hvor alle efterfølgende kan se resultaterne</a:t>
            </a:r>
          </a:p>
          <a:p>
            <a:pPr>
              <a:defRPr spc="-1" sz="2000"/>
            </a:pPr>
          </a:p>
          <a:p>
            <a:pPr>
              <a:defRPr spc="-1" sz="2000"/>
            </a:pPr>
            <a:r>
              <a:t>Pause?</a:t>
            </a:r>
          </a:p>
          <a:p>
            <a:pPr>
              <a:defRPr spc="-1" sz="2000"/>
            </a:pPr>
          </a:p>
          <a:p>
            <a:pPr>
              <a:defRPr spc="-1" sz="2000"/>
            </a:pPr>
            <a:r>
              <a:t>Vis materialepyramiden – spørg eleverne hvor de vil placere f.eks. fugemasse, plastikmaling eller beton. Eller lav øvelsen:</a:t>
            </a:r>
          </a:p>
          <a:p>
            <a:pPr>
              <a:defRPr spc="-1" sz="2000"/>
            </a:pPr>
          </a:p>
          <a:p>
            <a:pPr>
              <a:defRPr spc="-1" sz="2000"/>
            </a:pPr>
            <a:r>
              <a:t>Byggeriets Materialepyramide: Alle elever får et materiale i hånden. (Bestil evt. en materialekasse </a:t>
            </a:r>
            <a:r>
              <a:rPr b="1" i="1"/>
              <a:t>her</a:t>
            </a:r>
            <a:r>
              <a:t>) Dette placeres i den pyramide som er blevet tegnet med kridt på gulvet. Snak om placeringerne og materialernes fodaftryk med udgangspunkt i byggeriets materialepyramide fra CINARK</a:t>
            </a:r>
          </a:p>
          <a:p>
            <a:pPr>
              <a:defRPr spc="-1" sz="2000"/>
            </a:pPr>
          </a:p>
          <a:p>
            <a:pPr>
              <a:defRPr spc="-1" sz="2000"/>
            </a:pPr>
          </a:p>
          <a:p>
            <a:pPr>
              <a:defRPr spc="-1" sz="2000"/>
            </a:pPr>
            <a:r>
              <a:t>Gennemgang af slide 11-13</a:t>
            </a:r>
          </a:p>
          <a:p>
            <a:pPr>
              <a:defRPr spc="-1" sz="2000"/>
            </a:pPr>
            <a:r>
              <a:t>Spørg eleverne: </a:t>
            </a:r>
          </a:p>
          <a:p>
            <a:pPr>
              <a:defRPr spc="-1" sz="2000"/>
            </a:pPr>
            <a:r>
              <a:t>Hvordan vil I forklare begrebet ”Indlejret energi ” med deres egne ord?</a:t>
            </a:r>
          </a:p>
          <a:p>
            <a:pPr>
              <a:defRPr spc="-1" sz="2000"/>
            </a:pPr>
            <a:r>
              <a:t>Kan I komme med andre eksempler på totaløkonomi, der giver anledning til at overveje valg af byggematerialer?</a:t>
            </a:r>
          </a:p>
          <a:p>
            <a:pPr>
              <a:defRPr spc="-1" sz="2000"/>
            </a:pPr>
          </a:p>
          <a:p>
            <a:pPr>
              <a:defRPr spc="-1" sz="2000"/>
            </a:pPr>
            <a:r>
              <a:t>Slut af med en opsamlende snak jf. slide 14 </a:t>
            </a:r>
          </a:p>
          <a:p>
            <a:pPr>
              <a:defRPr spc="-1" sz="2000"/>
            </a:pPr>
          </a:p>
          <a:p>
            <a:pPr>
              <a:defRPr spc="-1" sz="2000"/>
            </a:pPr>
            <a:r>
              <a:t>Lav evt. lidt afveksling med en leg som ‘Take a stand’ eller en af de andre opgaver der ligger under lærervejledning på portalen</a:t>
            </a:r>
          </a:p>
          <a:p>
            <a:pPr>
              <a:defRPr spc="-1" sz="2000"/>
            </a:pPr>
          </a:p>
          <a:p>
            <a:pPr>
              <a:defRPr spc="-1" sz="2000"/>
            </a:pPr>
            <a:r>
              <a:t>Take a stand – en indledende ’ryste sammen’ aktivitet</a:t>
            </a:r>
          </a:p>
          <a:p>
            <a:pPr>
              <a:defRPr spc="-1" sz="2000"/>
            </a:pPr>
            <a:r>
              <a:t>Alle elever skal stå op i lokalet og der skitseres en usynlig linje på gulvet hvor én ende repræsenterer det ene ekstrem og den anden ende det modsatte. Læreren spørger og eleverne svarer ved at stille sig på linjen:</a:t>
            </a:r>
          </a:p>
          <a:p>
            <a:pPr>
              <a:defRPr spc="-1" sz="2000"/>
            </a:pPr>
            <a:r>
              <a:t>- Har du altid vidst, du vil være håndværker? Ja/Nej</a:t>
            </a:r>
          </a:p>
          <a:p>
            <a:pPr>
              <a:defRPr spc="-1" sz="2000"/>
            </a:pPr>
            <a:r>
              <a:t>- Hvornår er det hus du bor i bygget? Før 1850 / I 2020</a:t>
            </a:r>
          </a:p>
          <a:p>
            <a:pPr>
              <a:defRPr spc="-1" sz="2000"/>
            </a:pPr>
            <a:r>
              <a:t>- Har du været på Building Green i sidste uge? (eller anden aktuel begivenhed)</a:t>
            </a:r>
          </a:p>
          <a:p>
            <a:pPr>
              <a:defRPr spc="-1" sz="2000"/>
            </a:pPr>
            <a:r>
              <a:t>- Hvor meget forurener byggeriet? 0% eller 100%</a:t>
            </a:r>
          </a:p>
          <a:p>
            <a:pPr>
              <a:defRPr spc="-1" sz="2000"/>
            </a:pPr>
            <a:r>
              <a:t>- Hvornår blev det første bæredygtige hus bygget?</a:t>
            </a:r>
          </a:p>
          <a:p>
            <a:pPr>
              <a:defRPr spc="-1" sz="2000"/>
            </a:pPr>
            <a:r>
              <a:t>- Hvor mange tatoveringer har du? Ingen - mange</a:t>
            </a:r>
          </a:p>
          <a:p>
            <a:pPr>
              <a:defRPr spc="-1" sz="2000"/>
            </a:pPr>
          </a:p>
          <a:p>
            <a:pPr>
              <a:defRPr spc="-1" sz="2000"/>
            </a:pPr>
          </a:p>
          <a:p>
            <a:pPr>
              <a:defRPr spc="-1" sz="2000"/>
            </a:pPr>
          </a:p>
          <a:p>
            <a:pPr>
              <a:defRPr spc="-1" sz="2000"/>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hape 676"/>
          <p:cNvSpPr/>
          <p:nvPr>
            <p:ph type="sldImg"/>
          </p:nvPr>
        </p:nvSpPr>
        <p:spPr>
          <a:prstGeom prst="rect">
            <a:avLst/>
          </a:prstGeom>
        </p:spPr>
        <p:txBody>
          <a:bodyPr/>
          <a:lstStyle/>
          <a:p>
            <a:pPr/>
          </a:p>
        </p:txBody>
      </p:sp>
      <p:sp>
        <p:nvSpPr>
          <p:cNvPr id="677" name="Shape 677"/>
          <p:cNvSpPr/>
          <p:nvPr>
            <p:ph type="body" sz="quarter" idx="1"/>
          </p:nvPr>
        </p:nvSpPr>
        <p:spPr>
          <a:prstGeom prst="rect">
            <a:avLst/>
          </a:prstGeom>
        </p:spPr>
        <p:txBody>
          <a:bodyPr/>
          <a:lstStyle/>
          <a:p>
            <a:pPr marL="215999" indent="-215999">
              <a:defRPr spc="-1" sz="2000"/>
            </a:pPr>
            <a:r>
              <a:t>I kender sikkert madpyramiden: man skal spise meget af det i bunden, mindre af det i midten og mindst af det i toppen. </a:t>
            </a:r>
          </a:p>
          <a:p>
            <a:pPr marL="215999" indent="-215999">
              <a:defRPr spc="-1" sz="2000"/>
            </a:pPr>
            <a:r>
              <a:t>Nu er madvarerne skiftet ud med byggematerialer, men princippet er det samme.</a:t>
            </a:r>
          </a:p>
          <a:p>
            <a:pPr marL="215999" indent="-215999">
              <a:defRPr spc="-1" sz="2000"/>
            </a:pPr>
          </a:p>
          <a:p>
            <a:pPr marL="215999" indent="-215999">
              <a:defRPr spc="-1" sz="2000"/>
            </a:pPr>
            <a:r>
              <a:t>I bunden er der byggematerialer, som vi ikke bruger energi til at fremstille, og nogle af dem som lagrer CO2, dem kan vi bare bruge løs af. </a:t>
            </a:r>
          </a:p>
          <a:p>
            <a:pPr marL="215999" indent="-215999">
              <a:defRPr spc="-1" sz="2000"/>
            </a:pPr>
            <a:r>
              <a:t>Så kommer der en række genbrugsmaterialer, og midt i pyramiden findes nye materialer, som kan genbruges. </a:t>
            </a:r>
          </a:p>
          <a:p>
            <a:pPr marL="215999" indent="-215999">
              <a:defRPr spc="-1" sz="2000"/>
            </a:pPr>
          </a:p>
          <a:p>
            <a:pPr marL="215999" indent="-215999">
              <a:defRPr spc="-1" sz="2000"/>
            </a:pPr>
            <a:r>
              <a:t>De øverste lag indeholder byggematerialer, som både er energitunge at fremstille, og som indeholder ikke fornybare materialer. Og det er altså ikke fordi, at det er nogle helt ukendte ting man aldrig ser i byggeriet. Det er f.eks. metal og vinduer. </a:t>
            </a:r>
          </a:p>
          <a:p>
            <a:pPr marL="215999" indent="-215999">
              <a:defRPr spc="-1" sz="2000"/>
            </a:pPr>
          </a:p>
          <a:p>
            <a:pPr marL="215999" indent="-215999">
              <a:defRPr spc="-1" sz="2000"/>
            </a:pPr>
            <a:r>
              <a:t>Byggeriets madpyramide er udviklet af forskere fra CINARK – Center for Industriel Arkitektur, og udgivet i bogen "Cirkulært byggeri - Materiale Arkitektur og Tektonik”</a:t>
            </a:r>
          </a:p>
          <a:p>
            <a:pPr marL="215999" indent="-215999">
              <a:defRPr spc="-1" sz="2000"/>
            </a:pPr>
          </a:p>
          <a:p>
            <a:pPr marL="215999" indent="-215999">
              <a:defRPr b="1" i="1" spc="-1" sz="2000"/>
            </a:pPr>
            <a:r>
              <a:t>Forslag til opgave om Byggeriets Materialepyramide</a:t>
            </a:r>
            <a:r>
              <a:rPr b="0" i="0"/>
              <a:t>: Alle elever får et materiale i hånden. (Bestil evt. en materialekasse </a:t>
            </a:r>
            <a:r>
              <a:t>her</a:t>
            </a:r>
            <a:r>
              <a:rPr b="0" i="0"/>
              <a:t>) Dette placeres i den pyramide som er blevet tegnet med kridt på gulvet. Snak om placeringerne og materialernes fodaftryk med udgangspunkt i byggeriets materialepyramide fra CINARK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marL="215999" indent="-215999">
              <a:defRPr spc="-1" sz="2000"/>
            </a:pPr>
            <a:r>
              <a:t>Disse to bygninger blev også vist i introduktionen til ugeforløbet. Nu skal vi snakke om indlejret energi. Indlejret energi betyder den energi, der bruges på at udvinde, producere, bearbejde, transportere og montere byggematerialerne. Altså al den energi, der bruges før bygningen tages i brug. </a:t>
            </a:r>
          </a:p>
          <a:p>
            <a:pPr marL="215999" indent="-215999">
              <a:defRPr spc="-1" sz="2000"/>
            </a:pPr>
          </a:p>
          <a:p>
            <a:pPr marL="215999" indent="-215999">
              <a:defRPr spc="-1" sz="2000"/>
            </a:pPr>
            <a:r>
              <a:t>Træhytten har et meget lavt niveau af indlejret energi. Der er brugt lidt energi på at skære træet op, men det er stort set det eneste, da der ikke er er brugt energi på at producere materialerne. </a:t>
            </a:r>
          </a:p>
          <a:p>
            <a:pPr marL="215999" indent="-215999">
              <a:defRPr spc="-1" sz="2000"/>
            </a:pPr>
          </a:p>
          <a:p>
            <a:pPr marL="215999" indent="-215999">
              <a:defRPr spc="-1" sz="2000"/>
            </a:pPr>
            <a:r>
              <a:t>Nummer to, Rambølls hovedsæde har et højt niveau af indlejret energi. Det har det, fordi der er brugt energi på at producere beton, isoleringsmaterialer, vinduer osv. </a:t>
            </a:r>
          </a:p>
          <a:p>
            <a:pPr marL="215999" indent="-215999">
              <a:defRPr spc="-1" sz="2000"/>
            </a:pPr>
          </a:p>
          <a:p>
            <a:pPr marL="215999" indent="-215999">
              <a:defRPr spc="-1" sz="2000"/>
            </a:pPr>
            <a:r>
              <a:t>I nybyggeri i Danmark i dag belaster materialers produktion og transport typisk klimaet mere, end den energi man bruger på driften af bygningen.</a:t>
            </a:r>
          </a:p>
          <a:p>
            <a:pPr marL="215999" indent="-215999">
              <a:defRPr spc="-1" sz="2000"/>
            </a:pPr>
          </a:p>
          <a:p>
            <a:pPr marL="215999" indent="-215999">
              <a:defRPr spc="-1" sz="2000"/>
            </a:pPr>
            <a:r>
              <a:t>Energiforbruget i nye bygninger er nu så lavt, at det samfundsøkonomisk ikke kan betale sig at isolere og tætne meget mere.</a:t>
            </a:r>
          </a:p>
          <a:p>
            <a:pPr marL="215999" indent="-215999">
              <a:defRPr spc="-1" sz="2000"/>
            </a:pPr>
          </a:p>
          <a:p>
            <a:pPr marL="215999" indent="-215999">
              <a:defRPr spc="-1" sz="2000"/>
            </a:pPr>
            <a:r>
              <a:t>Faktisk er husene så energieffektive, at energiforbrug og miljøpåvirkning fra produktion og udskiftning af byggematerialer er større end påvirkningen fra at opvarme og ventilere bygningen i hele dens levetid.</a:t>
            </a:r>
          </a:p>
          <a:p>
            <a:pPr marL="215999" indent="-215999">
              <a:defRPr spc="-1" sz="2000"/>
            </a:pPr>
          </a:p>
          <a:p>
            <a:pPr marL="215999" indent="-215999">
              <a:defRPr spc="-1" sz="2000"/>
            </a:pPr>
            <a:r>
              <a:t>Når vi snakker om bæredygtigt byggeri, har der været en tendens til kun at fokusere på energiforbruget i bygningens driftsperiode, f.eks. til opvarmning og ventilation, og ikke på hvilke materialer man brugte til at opføre bygningen. Det svarer til, at du kan købe et køleskab, der er mærket med A++, men at du ikke noget sted kan læse, hvor meget energi, der er brugt på at producere køleskabet.</a:t>
            </a:r>
          </a:p>
          <a:p>
            <a:pPr marL="215999" indent="-215999">
              <a:defRPr spc="-1" sz="2000"/>
            </a:pPr>
          </a:p>
          <a:p>
            <a:pPr marL="215999" indent="-215999">
              <a:defRPr spc="-1" sz="2000"/>
            </a:pPr>
            <a:r>
              <a:t>Kilde: SBI: Bygningers indlejrede energi og miljøpåvirkninger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marL="215999" indent="-215999">
              <a:defRPr spc="-1" sz="2000"/>
            </a:pPr>
            <a:r>
              <a:t>Ved bygninger som ikke er isoleret, og hvor man derfor skal bruge rigtig meget energi på at varme bygningen op, er det vigtigt at renovere (fx efterisolere og opsætte fortsatsrammer). I nyere byggeri og bygninger, der er energirenoveret, er en stor del af den energi, der bruges i bygningens totale levetid, indlejret i byggematerialerne. </a:t>
            </a:r>
          </a:p>
          <a:p>
            <a:pPr marL="215999" indent="-215999">
              <a:defRPr spc="-1" sz="2000"/>
            </a:pPr>
          </a:p>
          <a:p>
            <a:pPr marL="215999" indent="-215999">
              <a:defRPr spc="-1" sz="2000"/>
            </a:pPr>
            <a:r>
              <a:t>Indlejret energi omfatter de CO2-emissioner, der kommer fra råstofudvinding / høst, transport og forarbejdning af byggematerialer og energi, der medgår ved opførelse af bygningen. Nogle byggematerialer bidrager derudover til at forsinke drivhuseffekten ved at oplagre CO2 (træ, halm, hør, papir osv.).  </a:t>
            </a:r>
          </a:p>
          <a:p>
            <a:pPr marL="215999" indent="-215999">
              <a:defRPr spc="-1" sz="2000"/>
            </a:pPr>
          </a:p>
          <a:p>
            <a:pPr marL="215999" indent="-215999">
              <a:defRPr spc="-1" sz="2000"/>
            </a:pPr>
            <a:r>
              <a:t>Kilder og figur fra: SBI: Bygningers indlejrede energi og miljøpåvirkninger s. 4-5 https://www.lcabyg.dk/publications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p>
            <a:pPr marL="215999" indent="-215999">
              <a:defRPr spc="-1" sz="2000"/>
            </a:pPr>
            <a:r>
              <a:t>Holdbarhed og behov for vedligeholdelse er afgørende for de samlede udgifter i et byggeris levetid. Et godt eksempel er vinduer. </a:t>
            </a:r>
          </a:p>
          <a:p>
            <a:pPr marL="215999" indent="-215999">
              <a:defRPr spc="-1" sz="2000"/>
            </a:pPr>
          </a:p>
          <a:p>
            <a:pPr marL="215999" indent="-215999">
              <a:defRPr spc="-1" sz="2000"/>
            </a:pPr>
            <a:r>
              <a:t>Figuren viser totaløkonomi, altså samlet økonomi for anlæg og drift over en årrække, for to typer vinduer: 1. et standard trævindue malet med plastikmaling og 2. et trævindue lavet i kvalitetstræ (langsomtvoksende fyr) behandlet med 3 lag linoliemaling. </a:t>
            </a:r>
          </a:p>
          <a:p>
            <a:pPr marL="215999" indent="-215999">
              <a:defRPr spc="-1" sz="2000"/>
            </a:pPr>
          </a:p>
          <a:p>
            <a:pPr marL="215999" indent="-215999">
              <a:defRPr spc="-1" sz="2000"/>
            </a:pPr>
            <a:r>
              <a:t>Vindue 1 (orange): startpris for vinduer i alt 200.000 kr. Forventet holdbarhed min. 15 år. Garanti 5 år. Der er her regnet med udskiftning efter 25 år.</a:t>
            </a:r>
          </a:p>
          <a:p>
            <a:pPr marL="215999" indent="-215999">
              <a:defRPr spc="-1" sz="2000"/>
            </a:pPr>
            <a:r>
              <a:t>									</a:t>
            </a:r>
          </a:p>
          <a:p>
            <a:pPr marL="215999" indent="-215999">
              <a:defRPr spc="-1" sz="2000"/>
            </a:pPr>
            <a:r>
              <a:t>Vindue 2: (blå) startpris i vinduer i alt 250.000 kr. Forventet holdbarhed min. 150 år. Garanti 25 år – og desuden med bedre mulighed for reparationer. 													</a:t>
            </a:r>
          </a:p>
          <a:p>
            <a:pPr marL="215999" indent="-215999">
              <a:defRPr spc="-1" sz="2000"/>
            </a:pPr>
            <a:r>
              <a:t>Anbefalet vedligeholdelse vindue 1: De skal gås efter hvert år. Hvis noget træ er blottet skal det males. Det hele skal males efter 5 år og igen efter 5 år osv. </a:t>
            </a:r>
          </a:p>
          <a:p>
            <a:pPr marL="215999" indent="-215999">
              <a:defRPr spc="-1" sz="2000"/>
            </a:pPr>
            <a:r>
              <a:t>										</a:t>
            </a:r>
          </a:p>
          <a:p>
            <a:pPr marL="215999" indent="-215999">
              <a:defRPr spc="-1" sz="2000"/>
            </a:pPr>
            <a:r>
              <a:t>Vedligeholdelse vindue 2: Efter 5 år på solsiden og 10 år på nordsiden: behandles med linolie (ej maling) Maling først nødvendigt efter 20 år.</a:t>
            </a:r>
          </a:p>
          <a:p>
            <a:pPr marL="215999" indent="-215999">
              <a:defRPr spc="-1" sz="2000"/>
            </a:pPr>
          </a:p>
          <a:p>
            <a:pPr marL="215999" indent="-215999">
              <a:defRPr spc="-1" sz="2000"/>
            </a:pPr>
            <a:r>
              <a:t>Figuren viser, at omkostninger til vedligehold for vindue 1 sammen med indkøbspris overstiger de lavere omkostninger til vedligehold for vindue 2 sammenlagt med indkøbspris efter ca. 12 år. Ved indsættelse af nye vinduer efter 25 år bliver prisforskellen ekstra høj, da der er behov for stillads, ofte kun til denne opgave. Tallene kan variere, men tendensen er klar: lav vedligeholdelse og længere holdbarhed kan veje op for en lidt højere anlægspris – så i byggeriet er det vigtigt at se på totaløkonomi over en længere årrække. 										</a:t>
            </a:r>
          </a:p>
          <a:p>
            <a:pPr marL="215999" indent="-215999">
              <a:defRPr b="1" i="1" spc="-1" sz="2000"/>
            </a:pPr>
            <a:r>
              <a:t>Spørg eleverne</a:t>
            </a:r>
            <a:r>
              <a:rPr b="0" i="0"/>
              <a:t>: Kan I nævne andre dele af et byggeri, hvor driftsomkostningerne er afgørende for økonomien i og hvor man med fordel kan tænke i totaløkonomi i anlægsfasen.</a:t>
            </a:r>
            <a:endParaRPr b="0" i="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Shape 713"/>
          <p:cNvSpPr/>
          <p:nvPr>
            <p:ph type="sldImg"/>
          </p:nvPr>
        </p:nvSpPr>
        <p:spPr>
          <a:prstGeom prst="rect">
            <a:avLst/>
          </a:prstGeom>
        </p:spPr>
        <p:txBody>
          <a:bodyPr/>
          <a:lstStyle/>
          <a:p>
            <a:pPr/>
          </a:p>
        </p:txBody>
      </p:sp>
      <p:sp>
        <p:nvSpPr>
          <p:cNvPr id="714" name="Shape 714"/>
          <p:cNvSpPr/>
          <p:nvPr>
            <p:ph type="body" sz="quarter" idx="1"/>
          </p:nvPr>
        </p:nvSpPr>
        <p:spPr>
          <a:prstGeom prst="rect">
            <a:avLst/>
          </a:prstGeom>
        </p:spPr>
        <p:txBody>
          <a:bodyPr/>
          <a:lstStyle>
            <a:lvl1pPr marL="215999" indent="-215999">
              <a:defRPr spc="-1" sz="2000"/>
            </a:lvl1pPr>
          </a:lstStyle>
          <a:p>
            <a:pPr/>
            <a:r>
              <a:t>Her er en række opgaver der kan bruges i differentieret undervisning af de mest højtbegavede elever og andre elever fx med høj motivation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marL="215999" indent="-215999">
              <a:defRPr spc="-1" sz="2000"/>
            </a:pPr>
            <a:r>
              <a:t>Vi skal nu gå lidt i dybden med det første punkt i vores 5-fingerregel om produktionen af byggematerialer.</a:t>
            </a:r>
          </a:p>
          <a:p>
            <a:pPr marL="215999" indent="-215999">
              <a:defRPr spc="-1" sz="2000"/>
            </a:pPr>
          </a:p>
          <a:p>
            <a:pPr marL="215999" indent="-215999">
              <a:defRPr spc="-1" sz="2000"/>
            </a:pPr>
            <a:r>
              <a:t>Det byggeri vi har i dag, medfører en række problemer for miljø og klima. Samtidig så bruger vi nogle råstoffer, som vi snart er ved at løbe tør for. Der er derfor alle mulige grunde til at begynde at udvinde og producere vores byggematerialer på en anden måde. </a:t>
            </a:r>
          </a:p>
          <a:p>
            <a:pPr marL="215999" indent="-215999">
              <a:defRPr spc="-1" sz="2000"/>
            </a:pPr>
          </a:p>
          <a:p>
            <a:pPr marL="215999" indent="-215999">
              <a:defRPr spc="-1" sz="2000"/>
            </a:pPr>
            <a:r>
              <a:t>Vi kommer til at snakke genbrug på et andet tidspunkt, så det her drejer sig kun om de materialer, vi køber fra ny. </a:t>
            </a:r>
          </a:p>
          <a:p>
            <a:pPr marL="215999" indent="-215999">
              <a:defRPr spc="-1" sz="2000"/>
            </a:pPr>
          </a:p>
          <a:p>
            <a:pPr marL="215999" indent="-215999">
              <a:defRPr b="1" i="1" spc="-1" sz="2000"/>
            </a:pPr>
            <a:r>
              <a:t>Spørg eleverne</a:t>
            </a:r>
            <a:r>
              <a:rPr b="0" i="0"/>
              <a:t>: Har I tænkt over hvilke byggematerialer der er fornybare og hvilke, der kan blive mangel på, fordi der kun er en vis mængde?</a:t>
            </a:r>
            <a:endParaRPr b="0" i="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marL="213839" indent="-211680">
              <a:defRPr spc="-1" sz="2000"/>
            </a:pPr>
            <a:r>
              <a:t>5-fingerreglen gør det let at huske hvad man skal være opmærksom på ved design af bygninger og valg af materialer:</a:t>
            </a:r>
          </a:p>
          <a:p>
            <a:pPr marL="213839" indent="-211680">
              <a:defRPr spc="-1" sz="2000"/>
            </a:pPr>
          </a:p>
          <a:p>
            <a:pPr marL="213839" indent="-211680">
              <a:defRPr spc="-1" sz="2000"/>
            </a:pPr>
            <a:r>
              <a:t>Lokal PRODUKTION - Skånsom råstofudvinding. Kort transport. Fornybare materialer der produceres lokalt og med mindst muligt forurening, energi og ressourceforbrug.</a:t>
            </a:r>
          </a:p>
          <a:p>
            <a:pPr marL="213839" indent="-211680">
              <a:defRPr spc="-1" sz="2000"/>
            </a:pPr>
          </a:p>
          <a:p>
            <a:pPr marL="213839" indent="-211680">
              <a:defRPr spc="-1" sz="2000"/>
            </a:pPr>
            <a:r>
              <a:t>Lang LEVETID - Holdbarhed og vedligehold. Mulighed for udskiftning og renovering af enkelte dele. Konstruktiv beskyttelse af facader.</a:t>
            </a:r>
          </a:p>
          <a:p>
            <a:pPr marL="213839" indent="-211680">
              <a:defRPr spc="-1" sz="2000"/>
            </a:pPr>
          </a:p>
          <a:p>
            <a:pPr marL="213839" indent="-211680">
              <a:defRPr spc="-1" sz="2000"/>
            </a:pPr>
            <a:r>
              <a:t>Fornuftigt GENBRUG -  Minimer affald. Meningsfuld genanvendelse af materialer. Byg nyt med øje for genbrug / cirkulær økonomi</a:t>
            </a:r>
          </a:p>
          <a:p>
            <a:pPr marL="213839" indent="-211680">
              <a:defRPr spc="-1" sz="2000"/>
            </a:pPr>
          </a:p>
          <a:p>
            <a:pPr marL="213839" indent="-211680">
              <a:defRPr spc="-1" sz="2000"/>
            </a:pPr>
            <a:r>
              <a:t>Godt INDEKLIMA - Undgå skadelig kemi og byg diffusionsåbent</a:t>
            </a:r>
          </a:p>
          <a:p>
            <a:pPr marL="213839" indent="-211680">
              <a:defRPr spc="-1" sz="2000"/>
            </a:pPr>
          </a:p>
          <a:p>
            <a:pPr marL="213839" indent="-211680">
              <a:defRPr spc="-1" sz="2000"/>
            </a:pPr>
            <a:r>
              <a:t>Klogt DESIGN - tager højde for placering, lavt ressourceforbrug i drift, foranderlighed, termisk masse, æstetik. </a:t>
            </a:r>
            <a:r>
              <a:rPr>
                <a:solidFill>
                  <a:srgbClr val="00B050"/>
                </a:solidFill>
              </a:rPr>
              <a:t>Mulighed for genanvendelse af byggematerialer skal tænkes ind i designfasen – f.eks. mulighed for adskillelse, brug af kalkmørtel frem for cementmørtel, naturmaling eller kalk frem for plastikmaling osv.</a:t>
            </a:r>
          </a:p>
          <a:p>
            <a:pPr marL="213839" indent="-211680">
              <a:defRPr spc="-1" sz="2000"/>
            </a:pPr>
          </a:p>
          <a:p>
            <a:pPr marL="213839" indent="-211680">
              <a:defRPr spc="-1" sz="2000">
                <a:solidFill>
                  <a:srgbClr val="00B050"/>
                </a:solidFill>
              </a:defRPr>
            </a:pPr>
            <a:r>
              <a:t>Tag en snak om 5-fingerreglen. Kan eleverne bruge den som huskeregel, når de hurtigt skal vurdere et materiale?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p>
            <a:pPr marL="215999" indent="-215999">
              <a:defRPr spc="-1" sz="2000"/>
            </a:pPr>
            <a:r>
              <a:t>Byggeriet bruger en masse materialer fra vores undergrund. Det er f.eks. metaller, olie og sand. De er alle ikke-fornybare ressourcer. Det betyder, at de findes i en vis, begrænset mængde på jorden, og at man ikke bare kan producere noget mere. Nogle af dem dannes meget langsomt ved geologiske processer. </a:t>
            </a:r>
          </a:p>
          <a:p>
            <a:pPr marL="215999" indent="-215999">
              <a:defRPr spc="-1" sz="2000"/>
            </a:pPr>
          </a:p>
          <a:p>
            <a:pPr marL="215999" indent="-215999">
              <a:defRPr spc="-1" sz="2000"/>
            </a:pPr>
            <a:r>
              <a:t>Sand</a:t>
            </a:r>
          </a:p>
          <a:p>
            <a:pPr marL="215999" indent="-215999">
              <a:defRPr spc="-1" sz="2000"/>
            </a:pPr>
            <a:r>
              <a:t>Hvis vi udvinder store mængder af fx sand, så har det store konsekvenser. De negative konsekvenser kan især mærkes i fattige regioner i Asien, hvor man udvinder sand. Folk bliver tvangsflyttet og omfattende sandudvinding ændrer floderne og kysternes økosystemer, hvilket har stor betydning, for hvad man kan dyrke i området.</a:t>
            </a:r>
          </a:p>
          <a:p>
            <a:pPr marL="215999" indent="-215999">
              <a:defRPr spc="-1" sz="2000"/>
            </a:pPr>
          </a:p>
          <a:p>
            <a:pPr marL="215999" indent="-215999">
              <a:defRPr spc="-1" sz="2000"/>
            </a:pPr>
            <a:r>
              <a:t>Beton er hovedingrediensen i moderne byggeri, og hovedingrediensen i beton er sand. Mennesket bruger lige nu over 50 milliarder ton sand om året. I 2011 udvandt man globalt cirka 11 milliarder ton sand udelukkende til byggeri og anlæg. Men sand bruges også i produktion af glas, plastic, computere, kosmetik, papir, mad og tandpasta og alt muligt andet. Sandet er derfor i øjeblikket vores tredje mest brugte naturressource. Og forbruget vokser år efter år. </a:t>
            </a:r>
          </a:p>
          <a:p>
            <a:pPr marL="215999" indent="-215999">
              <a:defRPr spc="-1" sz="2000"/>
            </a:pPr>
            <a:r>
              <a:t> </a:t>
            </a:r>
          </a:p>
          <a:p>
            <a:pPr marL="215999" indent="-215999">
              <a:defRPr spc="-1" sz="2000"/>
            </a:pPr>
            <a:r>
              <a:t>Vi løber tør</a:t>
            </a:r>
          </a:p>
          <a:p>
            <a:pPr marL="215999" indent="-215999">
              <a:defRPr spc="-1" sz="2000"/>
            </a:pPr>
            <a:r>
              <a:t>Samtidig er vi ved at udtømme jordens ressourcer for flere af disse stoffer. Alle de danske regioner ser ud til at løbe tør for grus snart. Frem mod 2040 vil efterspørgslen efter grus ifølge ingeniørfirmaet Niras stige med mere end 50 procent. Værst ser det ud i Region Hovedstaden, der i 2027 forventes at løbe tør for råstofferne, ifølge en fremskrivning lavet af ingeniørvirksomheden Niras for Danske Regioner. Forskere spår, at vi står overfor en global sandkrise. </a:t>
            </a:r>
          </a:p>
          <a:p>
            <a:pPr marL="215999" indent="-215999">
              <a:defRPr spc="-1" sz="2000"/>
            </a:pPr>
          </a:p>
          <a:p>
            <a:pPr marL="215999" indent="-215999">
              <a:defRPr b="1" i="1" spc="-1" sz="2000"/>
            </a:pPr>
            <a:r>
              <a:t>Spørg eleverne fx</a:t>
            </a:r>
            <a:r>
              <a:rPr b="0" i="0"/>
              <a:t>: Kan I nævne andre ressourcer, vi bruger i byggeriet, som der kan blive mangel på i fremtiden?</a:t>
            </a:r>
            <a:endParaRPr b="0" i="0"/>
          </a:p>
          <a:p>
            <a:pPr marL="215999" indent="-215999">
              <a:defRPr spc="-1" sz="2000"/>
            </a:pPr>
          </a:p>
          <a:p>
            <a:pPr marL="215999" indent="-215999">
              <a:defRPr spc="-1" sz="2000"/>
            </a:pPr>
            <a:r>
              <a:t>Læs mere om risikoen for mangel på sand her: artiklen i Videnskab.dk fra 29.11.2017:</a:t>
            </a:r>
          </a:p>
          <a:p>
            <a:pPr marL="215999" indent="-215999">
              <a:defRPr spc="-1" sz="2000"/>
            </a:pPr>
            <a:r>
              <a:t>https://videnskab.dk/naturvidenskab/forskere-vi-staar-over-for-en-global-sand-krise</a:t>
            </a:r>
          </a:p>
          <a:p>
            <a:pPr marL="215999" indent="-215999">
              <a:defRPr spc="-1" sz="2000"/>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marL="215999" indent="-215999">
              <a:defRPr spc="-1" sz="2000"/>
            </a:pPr>
            <a:r>
              <a:t>Efter at vi har udvundet materialer, så skal de gennem en proces, før de er brugbare som byggematerialer. Cement bruges rigtig meget i byggeriet, da det er en af bestanddelene i beton, og bruges som mørtel mv. </a:t>
            </a:r>
          </a:p>
          <a:p>
            <a:pPr marL="215999" indent="-215999">
              <a:defRPr spc="-1" sz="2000"/>
            </a:pPr>
          </a:p>
          <a:p>
            <a:pPr marL="215999" indent="-215999">
              <a:defRPr spc="-1" sz="2000"/>
            </a:pPr>
            <a:r>
              <a:t>Cement er fremstillet af 3/4 kalk 1/4 ler. Kalk og ler blandes og brændes ved høj temperatur i en cementovn, hvorefter det knuses til pulver, som er den færdige cement. Cementproduktion står i flg. beregninger fra Concito for syv procent af verdens CO2-udledning! På den måde fylder cement mere i klimaregnskabet end udledningen af CO2 fra private biler.</a:t>
            </a:r>
          </a:p>
          <a:p>
            <a:pPr>
              <a:defRPr spc="-1" sz="2000"/>
            </a:pPr>
          </a:p>
          <a:p>
            <a:pPr>
              <a:defRPr b="1" i="1" spc="-1" sz="2000"/>
            </a:pPr>
            <a:r>
              <a:t>Spørg eleverne fx</a:t>
            </a:r>
            <a:r>
              <a:rPr b="0" i="0"/>
              <a:t>: Har I nogle forslag til hvor man kunne erstatte cement med andre materialer der er mindre belastende for klimaet?</a:t>
            </a:r>
            <a:endParaRPr b="0" i="0"/>
          </a:p>
          <a:p>
            <a:pPr>
              <a:defRPr spc="-1" sz="2000"/>
            </a:pPr>
          </a:p>
          <a:p>
            <a:pPr>
              <a:defRPr spc="-1" sz="2000"/>
            </a:pPr>
            <a:r>
              <a:t>Kilde: bæredygtigtbyggeri.dk </a:t>
            </a:r>
          </a:p>
          <a:p>
            <a:pPr>
              <a:defRPr spc="-1" sz="2000"/>
            </a:pPr>
            <a:r>
              <a:t>Concito: Bygningers klimapåvirkning i et livscyklusperspektiv</a:t>
            </a:r>
          </a:p>
          <a:p>
            <a:pPr>
              <a:defRPr spc="-1" sz="2000"/>
            </a:pPr>
            <a:r>
              <a:t>SBI: Bygningers indlejrede energi og miljøpåvirkninger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marL="215999" indent="-215999">
              <a:defRPr spc="-1" sz="2000"/>
            </a:pPr>
            <a:r>
              <a:t>En kort film om træ og CO</a:t>
            </a:r>
            <a:r>
              <a:rPr sz="600"/>
              <a:t>2</a:t>
            </a:r>
            <a:r>
              <a:t> (1:42 min.) https://www.trae.dk/artikel/tegnefilm-er-du-ogsaa-traet/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hape 657"/>
          <p:cNvSpPr/>
          <p:nvPr>
            <p:ph type="sldImg"/>
          </p:nvPr>
        </p:nvSpPr>
        <p:spPr>
          <a:prstGeom prst="rect">
            <a:avLst/>
          </a:prstGeom>
        </p:spPr>
        <p:txBody>
          <a:bodyPr/>
          <a:lstStyle/>
          <a:p>
            <a:pPr/>
          </a:p>
        </p:txBody>
      </p:sp>
      <p:sp>
        <p:nvSpPr>
          <p:cNvPr id="658" name="Shape 658"/>
          <p:cNvSpPr/>
          <p:nvPr>
            <p:ph type="body" sz="quarter" idx="1"/>
          </p:nvPr>
        </p:nvSpPr>
        <p:spPr>
          <a:prstGeom prst="rect">
            <a:avLst/>
          </a:prstGeom>
        </p:spPr>
        <p:txBody>
          <a:bodyPr/>
          <a:lstStyle/>
          <a:p>
            <a:pPr marL="215999" indent="-215999">
              <a:defRPr spc="-1" sz="2000"/>
            </a:pPr>
            <a:r>
              <a:t>Træ er et fantastisk byggemateriale, når vi ser det i forhold til klimaet. Det er det, fordi det kan lagre CO2. Modsat andre byggematerialer, der er forbundet med en stor CO2 udledning, når det udvindes og omdannes til brugbart byggemateriale, så lagrer træet CO2 mens det gror. Når vi fælder træet, skal der en meget lille grad af forarbejdning til, før træet er brugbart til fx byggeri.</a:t>
            </a:r>
          </a:p>
          <a:p>
            <a:pPr marL="215999" indent="-215999">
              <a:defRPr spc="-1" sz="2000"/>
            </a:pPr>
          </a:p>
          <a:p>
            <a:pPr marL="215999" indent="-215999">
              <a:defRPr spc="-1" sz="2000"/>
            </a:pPr>
            <a:r>
              <a:t>Træet lagrer CO2 ved hjælp af fotosyntesen. Under fotosyntesen optager de grønne planter kuldioxid (CO2) og afgiver ilt. Planterne bruger energi fra sollyset, samt vand og danner glukose (sukkerstoffer) samt ilt. Planterne respirerer samtidig for at få energi til livsprocesserne. Herved dannes kuldioxid. Så længe et træ vokser, vil det optage mere CO2, end det afgiver via dets ånding. Når et træ er fuldt udvokset, da når det et stabilt niveau, hvor det ånder lige så meget, som det laver fotosyntese. Når træet bliver gammelt og forfalder, vil det afgive mere CO2, end det optager i fotosyntesen. Hvis træet får lov at blive nedbrudt i naturen, vil al den CO2, der er optaget i veddet, blive givet tilbage til atmosfæren.</a:t>
            </a:r>
          </a:p>
          <a:p>
            <a:pPr marL="215999" indent="-215999">
              <a:defRPr spc="-1" sz="2000"/>
            </a:pPr>
          </a:p>
          <a:p>
            <a:pPr marL="215999" indent="-215999">
              <a:defRPr spc="-1" sz="2000"/>
            </a:pPr>
            <a:r>
              <a:t>Mennesker kan gennem forvaltning af skoven gå ind og være en del af denne cyklus. Vi kan plante træer, som optager CO2 – og fælde træerne, når de er udvoksede og holder op med at optage mere CO2, end de afgiver. Hvis vi planter nye træer, hver gang vi fælder et, vil det træ vi fjerner fra skoven, være det man kalder CO2-neutralt. Hvis vi tilplanter et større areal med træer, vil vi sætte større CO2-optag i gang – og en større lagring af CO2. Til sidst er det også vigtigt at træet genbruges, for hvis træet brændes af, vil den oplagrede CO2 igen blive frigivet til atmosfæren. </a:t>
            </a:r>
          </a:p>
          <a:p>
            <a:pPr marL="215999" indent="-215999">
              <a:defRPr spc="-1" sz="2000"/>
            </a:pPr>
          </a:p>
          <a:p>
            <a:pPr marL="215999" indent="-215999">
              <a:defRPr spc="-1" sz="2000"/>
            </a:pPr>
            <a:r>
              <a:t>Der bliver bundet ca. 0,9 ton CO2 i en kubikmeter træ, og nogle siger derfor at byggeriet faktisk kan være med til at modvirke drivhuseffekten ved at bygge i træ. Samtidig så ser vi eksempler på at byggeri, hvor der både bruges træ og beton, siges at være CO2 neutralt, fordi man modregner CO2, der lagres i træet ift. det, betonen udleder. Begge dele mener vi man skal være meget kritisk med, og for at bygge bæredygtigt, afhænger det ikke kun af CO2, men af mange faktorer.</a:t>
            </a:r>
          </a:p>
          <a:p>
            <a:pPr marL="215999" indent="-215999">
              <a:defRPr spc="-1" sz="2000"/>
            </a:pPr>
          </a:p>
          <a:p>
            <a:pPr marL="215999" indent="-215999">
              <a:defRPr b="1" i="1" spc="-1" sz="2000"/>
            </a:pPr>
            <a:r>
              <a:t>Spørg fx eleverne</a:t>
            </a:r>
            <a:r>
              <a:rPr b="0" i="0"/>
              <a:t>: </a:t>
            </a:r>
            <a:endParaRPr b="0" i="0"/>
          </a:p>
          <a:p>
            <a:pPr marL="215999" indent="-215999">
              <a:defRPr spc="-1" sz="2000"/>
            </a:pPr>
            <a:r>
              <a:t>Hvor i en bygningskonstruktion kan man erstatte fx beton med træ?</a:t>
            </a:r>
          </a:p>
          <a:p>
            <a:pPr marL="215999" indent="-215999">
              <a:defRPr spc="-1" sz="2000"/>
            </a:pPr>
            <a:r>
              <a:t>Kender I eksempler på byggeri med CLT træ? Hvilke fordele og evt. ulemper har dette?</a:t>
            </a:r>
          </a:p>
          <a:p>
            <a:pPr marL="215999" indent="-215999">
              <a:defRPr spc="-1" sz="2000"/>
            </a:pPr>
          </a:p>
          <a:p>
            <a:pPr marL="215999" indent="-215999">
              <a:defRPr spc="-1" sz="2000"/>
            </a:pPr>
            <a:r>
              <a:t>Kilder:</a:t>
            </a:r>
          </a:p>
          <a:p>
            <a:pPr marL="215999" indent="-215999">
              <a:defRPr spc="-1" sz="2000"/>
            </a:pPr>
            <a:r>
              <a:t>https://www.trae.dk/leksikon/fotosyntese-skovens-hjaelp-til-klimaet/</a:t>
            </a:r>
          </a:p>
          <a:p>
            <a:pPr marL="215999" indent="-215999">
              <a:defRPr spc="-1" sz="2000"/>
            </a:pPr>
            <a:r>
              <a:t>http://bæredygtigtbyggeri.dk/trae/ </a:t>
            </a:r>
          </a:p>
          <a:p>
            <a:pPr marL="215999" indent="-215999">
              <a:defRPr spc="-1" sz="2000"/>
            </a:pPr>
          </a:p>
          <a:p>
            <a:pPr marL="215999" indent="-215999">
              <a:defRPr spc="-1" sz="2000"/>
            </a:pPr>
          </a:p>
          <a:p>
            <a:pPr marL="215999" indent="-215999">
              <a:defRPr spc="-1" sz="2000"/>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hape 664"/>
          <p:cNvSpPr/>
          <p:nvPr>
            <p:ph type="sldImg"/>
          </p:nvPr>
        </p:nvSpPr>
        <p:spPr>
          <a:prstGeom prst="rect">
            <a:avLst/>
          </a:prstGeom>
        </p:spPr>
        <p:txBody>
          <a:bodyPr/>
          <a:lstStyle/>
          <a:p>
            <a:pPr/>
          </a:p>
        </p:txBody>
      </p:sp>
      <p:sp>
        <p:nvSpPr>
          <p:cNvPr id="665" name="Shape 665"/>
          <p:cNvSpPr/>
          <p:nvPr>
            <p:ph type="body" sz="quarter" idx="1"/>
          </p:nvPr>
        </p:nvSpPr>
        <p:spPr>
          <a:prstGeom prst="rect">
            <a:avLst/>
          </a:prstGeom>
        </p:spPr>
        <p:txBody>
          <a:bodyPr/>
          <a:lstStyle/>
          <a:p>
            <a:pPr marL="215999" indent="-215999">
              <a:defRPr spc="-1" sz="2000"/>
            </a:pPr>
            <a:r>
              <a:t>Der findes mange forskellige cellulosebaserede isoleringsmaterialer:</a:t>
            </a:r>
          </a:p>
          <a:p>
            <a:pPr marL="215999" indent="-215999">
              <a:defRPr spc="-1" sz="2000"/>
            </a:pPr>
          </a:p>
          <a:p>
            <a:pPr marL="215999" indent="-215999">
              <a:defRPr spc="-1" sz="2000"/>
            </a:pPr>
            <a:r>
              <a:t>De mest almindelige typer er papirisolering, træfiberisolering, og isoleringsmåtter af hør (se foto) og hamp. Hertil kommer:</a:t>
            </a:r>
          </a:p>
          <a:p>
            <a:pPr marL="215999" indent="-215999">
              <a:defRPr spc="-1" sz="2000"/>
            </a:pPr>
          </a:p>
          <a:p>
            <a:pPr marL="215999" indent="-215999">
              <a:defRPr spc="-1" sz="2000"/>
            </a:pPr>
            <a:r>
              <a:t>Halm. Vis evt. denne: https://www.youtube.com/watch?v=MiBfp48IDIc</a:t>
            </a:r>
          </a:p>
          <a:p>
            <a:pPr marL="215999" indent="-215999">
              <a:defRPr spc="-1" sz="2000"/>
            </a:pPr>
          </a:p>
          <a:p>
            <a:pPr marL="215999" indent="-215999">
              <a:defRPr spc="-1" sz="2000"/>
            </a:pPr>
            <a:r>
              <a:t>Ålegræs. https://www.youtube.com/watch?v=Mnos5VNOguU</a:t>
            </a:r>
          </a:p>
          <a:p>
            <a:pPr marL="215999" indent="-215999">
              <a:defRPr spc="-1" sz="2000"/>
            </a:pPr>
          </a:p>
          <a:p>
            <a:pPr marL="215999" indent="-215999">
              <a:defRPr spc="-1" sz="2000"/>
            </a:pPr>
            <a:r>
              <a:t>Hempcrete, der er lavet af hampefibre og kalk, se mere her: http://bæredygtigtbyggeri.dk/hampeisolering-som-hempcrete/</a:t>
            </a:r>
          </a:p>
          <a:p>
            <a:pPr marL="215999" indent="-215999">
              <a:defRPr spc="-1" sz="2000"/>
            </a:pPr>
          </a:p>
          <a:p>
            <a:pPr marL="215999" indent="-215999">
              <a:defRPr spc="-1" sz="2000"/>
            </a:pPr>
            <a:r>
              <a:t>Letler – lersten med tilsætning af f.eks. cellulose.</a:t>
            </a:r>
          </a:p>
          <a:p>
            <a:pPr marL="215999" indent="-215999">
              <a:defRPr spc="-1" sz="2000"/>
            </a:pPr>
          </a:p>
          <a:p>
            <a:pPr marL="215999" indent="-215999">
              <a:defRPr spc="-1" sz="2000"/>
            </a:pPr>
            <a:r>
              <a:t>Hårde træfiberplader har også en isoleringsværdi</a:t>
            </a:r>
          </a:p>
          <a:p>
            <a:pPr marL="215999" indent="-215999">
              <a:defRPr spc="-1" sz="2000"/>
            </a:pPr>
          </a:p>
          <a:p>
            <a:pPr marL="215999" indent="-215999">
              <a:defRPr spc="-1" sz="2000"/>
            </a:pPr>
            <a:r>
              <a:t>Indblæst isoleringsmateriale har en fordel frem for isoleringsmåtter, idet det kan komme ind alle vegne og pakke sig, så risikoen for at der opstår kuldebroer er mindre.</a:t>
            </a:r>
          </a:p>
          <a:p>
            <a:pPr marL="215999" indent="-215999">
              <a:defRPr spc="-1" sz="2000"/>
            </a:pPr>
          </a:p>
          <a:p>
            <a:pPr marL="215999" indent="-215999">
              <a:defRPr spc="-1" sz="2000"/>
            </a:pPr>
            <a:r>
              <a:t>Papirisolering er typisk tilsat brandhæmmer i form af borsalte som borax og borsyre eller evt. aluminiumhydroxid. Der findes flere typer af papirisolering, der er borfrie. De indeholder i stedet mineralske komponenter, der ikke er på listen for farlige stoffer. Dette bør fremgå af deklarationen. Se http://bæredygtigtbyggeri.dk/uddybning-for-noerder-brandhaemmer/ </a:t>
            </a:r>
          </a:p>
          <a:p>
            <a:pPr marL="215999" indent="-215999">
              <a:defRPr spc="-1" sz="2000"/>
            </a:pPr>
          </a:p>
          <a:p>
            <a:pPr marL="215999" indent="-215999">
              <a:defRPr spc="-1" sz="2000"/>
            </a:pPr>
            <a:r>
              <a:t>Isoleringsmåtter af hør og hamp kan være tilsat borsalte, og træfiberisolering kan indeholde ammonium polyfosfat eller Ammonium Sulfat.</a:t>
            </a:r>
          </a:p>
          <a:p>
            <a:pPr marL="215999" indent="-215999">
              <a:defRPr spc="-1" sz="2000"/>
            </a:pPr>
          </a:p>
          <a:p>
            <a:pPr marL="215999" indent="-215999">
              <a:defRPr spc="-1" sz="2000"/>
            </a:pPr>
            <a:r>
              <a:t>Borsalte optræder pt. på EU's kandidatliste over potentielt problematiske stoffer, men der er diskussion om borsaltes eventuelle giftklassificering, og Miljøstyrelsen skriver i et survey fra 2015 om bor, (s. 63): 'Data do not indicate a high toxicity’</a:t>
            </a:r>
          </a:p>
          <a:p>
            <a:pPr marL="215999" indent="-215999">
              <a:defRPr spc="-1" sz="2000"/>
            </a:pPr>
          </a:p>
          <a:p>
            <a:pPr marL="215999" indent="-215999">
              <a:defRPr spc="-1" sz="2000"/>
            </a:pPr>
            <a:r>
              <a:t>Hvis man vil undgå borsalte, kan man i stedet bruge ammoniumpolyfosfat, hvor der ikke er påvist uønskede effekter, heller ikke ved brand. En kilde nævner dog, at ammoniumpolyfosfat kan fremme kompostering af papirulden, men formentlig kun hvis det er fugtigt. Men dette stof er en forholdsvis knap ressource, så det er næppe en løsning, der kan bruges i større stil.</a:t>
            </a:r>
          </a:p>
          <a:p>
            <a:pPr marL="215999" indent="-215999">
              <a:defRPr spc="-1" sz="2000"/>
            </a:pPr>
          </a:p>
          <a:p>
            <a:pPr marL="215999" indent="-215999">
              <a:defRPr spc="-1" sz="2000"/>
            </a:pPr>
            <a:r>
              <a:t>Bor er derimod en rigelig ressource. Bor kan dog ligesom mineraluld give giftige dampe ved brand. Det vil være godt at få undersøgt eventuelle miljøproblemer ved anvendelse af bor yderligere, men jf. Miljøstyrelsen er der ikke forsøgsresultater der indikerer at det er giftigt.</a:t>
            </a:r>
          </a:p>
          <a:p>
            <a:pPr marL="215999" indent="-215999">
              <a:defRPr spc="-1" sz="2000"/>
            </a:pPr>
          </a:p>
          <a:p>
            <a:pPr marL="215999" indent="-215999">
              <a:defRPr spc="-1" sz="2000"/>
            </a:pPr>
            <a:r>
              <a:t>Der er i disse år nye produkter på vej ind på markedet, så det anbefales at læse deklarationen og holde øje med gode produkter.</a:t>
            </a:r>
          </a:p>
          <a:p>
            <a:pPr marL="215999" indent="-215999">
              <a:defRPr spc="-1" sz="2000"/>
            </a:pPr>
          </a:p>
          <a:p>
            <a:pPr marL="215999" indent="-215999">
              <a:defRPr b="1" i="1" spc="-1" sz="2000"/>
            </a:pPr>
            <a:r>
              <a:t>Spørg fx eleverne</a:t>
            </a:r>
            <a:r>
              <a:rPr b="0" i="0"/>
              <a:t>: Har I prøvet at arbejde med nogle af disse materialer? </a:t>
            </a:r>
            <a:endParaRPr b="0" i="0"/>
          </a:p>
          <a:p>
            <a:pPr marL="215999" indent="-215999">
              <a:defRPr spc="-1" sz="2000"/>
            </a:pPr>
          </a:p>
          <a:p>
            <a:pPr marL="215999" indent="-215999">
              <a:defRPr b="1" i="1" spc="-1" sz="2000"/>
            </a:pPr>
            <a:r>
              <a:t>Opgave</a:t>
            </a:r>
            <a:r>
              <a:rPr b="0" i="0"/>
              <a:t>: Lad eleverne prøve at skære i isoleringsmåtter af hør / hamp – med det rette værktøj (vinkelsliber eller … kniv)</a:t>
            </a:r>
            <a:endParaRPr b="0" i="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p>
            <a:pPr marL="215999" indent="-215999">
              <a:defRPr spc="-1" sz="2000"/>
            </a:pPr>
            <a:r>
              <a:t>Mineraluld er blevet brugt til at isolere rigtig mange bygninger med i Danmark. Der er dog en række problemstillinger med mineraluld som isolering: Fugtteknisk er det et dårligt materiale, der er højt energiforbrug i produktion, det giver et dårligt arbejdsmiljø, og store dele ender som deponi. Der er ifølge Miljøstyrelsen deponeret tusindvis af ton mineraluld i Danmark.</a:t>
            </a:r>
          </a:p>
          <a:p>
            <a:pPr marL="215999" indent="-215999">
              <a:defRPr spc="-1" sz="2000"/>
            </a:pPr>
          </a:p>
          <a:p>
            <a:pPr marL="215999" indent="-215999">
              <a:defRPr spc="-1" sz="2000"/>
            </a:pPr>
            <a:r>
              <a:t>Mineraluld kan ikke håndtere fugt, dvs. fugt kan ikke bevæge sig igennem materialet. Før dampspærren blev indført, satte fugten sig i mineraluldsisoleringen og kunne ikke bevæge sig hen til det hygroskopiske materiale og diffundere væk. Fugten ophobes i stedet ved dugpunktet i mineraluldsisoleringen. (Dugpunktet er der, hvor indholdet af vanddamp i luften ved en given temperatur, under afkøling og ved konstant tryk, vil fortættes til flydende vand)</a:t>
            </a:r>
          </a:p>
          <a:p>
            <a:pPr marL="215999" indent="-215999">
              <a:defRPr spc="-1" sz="2000"/>
            </a:pPr>
          </a:p>
          <a:p>
            <a:pPr marL="215999" indent="-215999">
              <a:defRPr b="1" i="1" spc="-1" sz="2000"/>
            </a:pPr>
            <a:r>
              <a:t>Spørg her fx eleverne</a:t>
            </a:r>
            <a:r>
              <a:rPr b="0" i="0"/>
              <a:t>: Hvad er et dugpunkt?</a:t>
            </a:r>
            <a:endParaRPr b="0" i="0"/>
          </a:p>
          <a:p>
            <a:pPr marL="215999" indent="-215999">
              <a:defRPr spc="-1" sz="2000"/>
            </a:pPr>
          </a:p>
          <a:p>
            <a:pPr marL="215999" indent="-215999">
              <a:defRPr spc="-1" sz="2000"/>
            </a:pPr>
            <a:r>
              <a:t>Det gav problemer med råd og skimmelsvamp, især da man begyndte at isolere lidt tykkere. Løsningen blev en dampspærre, der sørgede for at fugten blev holdt adskilt fra konstruktionen. Men det affødte et andet problem: I praksis er det uhyre svært at udføre dampspærren absolut tæt – som den skal være, hvis den ikke skal gøre mere skade end gavn ved at lukke fugt inde i konstruktionen.</a:t>
            </a:r>
          </a:p>
          <a:p>
            <a:pPr marL="215999" indent="-215999">
              <a:defRPr spc="-1" sz="2000"/>
            </a:pPr>
          </a:p>
          <a:p>
            <a:pPr marL="215999" indent="-215999">
              <a:defRPr spc="-1" sz="2000"/>
            </a:pPr>
            <a:r>
              <a:t>Måske reddede man konstruktionen, men fugten blev inde i huset, og her gav det igen problemer med kondens og skimmelsvamp, der hvor mennesker opholder sig.</a:t>
            </a:r>
          </a:p>
          <a:p>
            <a:pPr marL="215999" indent="-215999">
              <a:defRPr spc="-1" sz="2000"/>
            </a:pPr>
          </a:p>
          <a:p>
            <a:pPr marL="215999" indent="-215999">
              <a:defRPr spc="-1" sz="2000"/>
            </a:pPr>
            <a:r>
              <a:t>For at mindske risiko for fugt i bygninger, har man i dag mange steder installeret mekanisk ventilation. Og bygningsreglementet stiller krav om et meget stort luftskifte i nye bygninger. Det kan ved korrekt brug holde luftfugtigheden nede, men det er ikke uden problemer. </a:t>
            </a:r>
          </a:p>
          <a:p>
            <a:pPr marL="215999" indent="-215999">
              <a:defRPr spc="-1" sz="2000"/>
            </a:pPr>
          </a:p>
          <a:p>
            <a:pPr marL="215999" indent="-215999">
              <a:defRPr spc="-1" sz="2000"/>
            </a:pPr>
            <a:r>
              <a:t>Der er flere muligheder for at bygge med forskellige typer dampspærre og med mange typer ventilation og varmegenvinding, men de bygger alle sammen videre på det samme teknologiske spor. Ved i stedet at arbejde med diffusionsåbne konstruktioner kan vi håndtere fugten og skabe et godt indeklima uden behov for brug af mekanisk ventilation.</a:t>
            </a:r>
          </a:p>
          <a:p>
            <a:pPr marL="215999" indent="-215999">
              <a:defRPr spc="-1" sz="2000"/>
            </a:pPr>
          </a:p>
          <a:p>
            <a:pPr marL="215999" indent="-215999">
              <a:defRPr b="1" i="1" spc="-1" sz="2000"/>
            </a:pPr>
            <a:r>
              <a:t>Spørg fx eleverne</a:t>
            </a:r>
            <a:r>
              <a:rPr b="0" i="0"/>
              <a:t>: Har I prøvet at arbejde med mineraluld? Hvordan oplever I at det er i f.t. fx hørisolering - i f.t. arbejdsmiljø?</a:t>
            </a:r>
            <a:endParaRPr b="0" i="0"/>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over Content">
    <p:spTree>
      <p:nvGrpSpPr>
        <p:cNvPr id="1" name=""/>
        <p:cNvGrpSpPr/>
        <p:nvPr/>
      </p:nvGrpSpPr>
      <p:grpSpPr>
        <a:xfrm>
          <a:off x="0" y="0"/>
          <a:ext cx="0" cy="0"/>
          <a:chOff x="0" y="0"/>
          <a:chExt cx="0" cy="0"/>
        </a:xfrm>
      </p:grpSpPr>
      <p:sp>
        <p:nvSpPr>
          <p:cNvPr id="9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96" name="Body Level One…"/>
          <p:cNvSpPr txBox="1"/>
          <p:nvPr>
            <p:ph type="body" sz="half" idx="1"/>
          </p:nvPr>
        </p:nvSpPr>
        <p:spPr>
          <a:xfrm>
            <a:off x="457200" y="1203480"/>
            <a:ext cx="8229241" cy="1422721"/>
          </a:xfrm>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97" name="PlaceHolder 3"/>
          <p:cNvSpPr/>
          <p:nvPr>
            <p:ph type="body" sz="half" idx="21"/>
          </p:nvPr>
        </p:nvSpPr>
        <p:spPr>
          <a:xfrm>
            <a:off x="457199" y="2761919"/>
            <a:ext cx="8229242" cy="1422722"/>
          </a:xfrm>
          <a:prstGeom prst="rect">
            <a:avLst/>
          </a:prstGeom>
        </p:spPr>
        <p:txBody>
          <a:bodyPr lIns="0" tIns="0" rIns="0" bIns="0"/>
          <a:lstStyle/>
          <a:p>
            <a:pP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4 Content">
    <p:spTree>
      <p:nvGrpSpPr>
        <p:cNvPr id="1" name=""/>
        <p:cNvGrpSpPr/>
        <p:nvPr/>
      </p:nvGrpSpPr>
      <p:grpSpPr>
        <a:xfrm>
          <a:off x="0" y="0"/>
          <a:ext cx="0" cy="0"/>
          <a:chOff x="0" y="0"/>
          <a:chExt cx="0" cy="0"/>
        </a:xfrm>
      </p:grpSpPr>
      <p:sp>
        <p:nvSpPr>
          <p:cNvPr id="10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106" name="Body Level One…"/>
          <p:cNvSpPr txBox="1"/>
          <p:nvPr>
            <p:ph type="body" sz="quarter" idx="1"/>
          </p:nvPr>
        </p:nvSpPr>
        <p:spPr>
          <a:xfrm>
            <a:off x="457200" y="1203480"/>
            <a:ext cx="4015800" cy="1422721"/>
          </a:xfrm>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107" name="PlaceHolder 3"/>
          <p:cNvSpPr/>
          <p:nvPr/>
        </p:nvSpPr>
        <p:spPr>
          <a:xfrm>
            <a:off x="4674239" y="1203480"/>
            <a:ext cx="4015800" cy="1422721"/>
          </a:xfrm>
          <a:prstGeom prst="rect">
            <a:avLst/>
          </a:prstGeom>
          <a:ln w="12700">
            <a:miter lim="400000"/>
          </a:ln>
        </p:spPr>
        <p:txBody>
          <a:bodyPr lIns="0" tIns="0" rIns="0" bIns="0" anchor="b">
            <a:normAutofit fontScale="100000" lnSpcReduction="0"/>
          </a:bodyPr>
          <a:lstStyle/>
          <a:p>
            <a:pPr marL="228600" indent="-228600">
              <a:lnSpc>
                <a:spcPct val="90000"/>
              </a:lnSpc>
              <a:spcBef>
                <a:spcPts val="1000"/>
              </a:spcBef>
              <a:buSzPct val="100000"/>
              <a:buFont typeface="Arial"/>
              <a:buChar char="•"/>
              <a:defRPr sz="2800"/>
            </a:pPr>
          </a:p>
        </p:txBody>
      </p:sp>
      <p:sp>
        <p:nvSpPr>
          <p:cNvPr id="108" name="PlaceHolder 4"/>
          <p:cNvSpPr/>
          <p:nvPr/>
        </p:nvSpPr>
        <p:spPr>
          <a:xfrm>
            <a:off x="457199" y="2761919"/>
            <a:ext cx="4015801" cy="1422722"/>
          </a:xfrm>
          <a:prstGeom prst="rect">
            <a:avLst/>
          </a:prstGeom>
          <a:ln w="12700">
            <a:miter lim="400000"/>
          </a:ln>
        </p:spPr>
        <p:txBody>
          <a:bodyPr lIns="0" tIns="0" rIns="0" bIns="0" anchor="b">
            <a:normAutofit fontScale="100000" lnSpcReduction="0"/>
          </a:bodyPr>
          <a:lstStyle/>
          <a:p>
            <a:pPr marL="228600" indent="-228600">
              <a:lnSpc>
                <a:spcPct val="90000"/>
              </a:lnSpc>
              <a:spcBef>
                <a:spcPts val="1000"/>
              </a:spcBef>
              <a:buSzPct val="100000"/>
              <a:buFont typeface="Arial"/>
              <a:buChar char="•"/>
              <a:defRPr sz="2800"/>
            </a:pPr>
          </a:p>
        </p:txBody>
      </p:sp>
      <p:sp>
        <p:nvSpPr>
          <p:cNvPr id="109" name="PlaceHolder 5"/>
          <p:cNvSpPr/>
          <p:nvPr>
            <p:ph type="body" sz="quarter" idx="21"/>
          </p:nvPr>
        </p:nvSpPr>
        <p:spPr>
          <a:xfrm>
            <a:off x="4674239" y="2761919"/>
            <a:ext cx="4015800" cy="1422722"/>
          </a:xfrm>
          <a:prstGeom prst="rect">
            <a:avLst/>
          </a:prstGeom>
        </p:spPr>
        <p:txBody>
          <a:bodyPr lIns="0" tIns="0" rIns="0" bIns="0"/>
          <a:lstStyle/>
          <a:p>
            <a:pP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6 Content">
    <p:spTree>
      <p:nvGrpSpPr>
        <p:cNvPr id="1" name=""/>
        <p:cNvGrpSpPr/>
        <p:nvPr/>
      </p:nvGrpSpPr>
      <p:grpSpPr>
        <a:xfrm>
          <a:off x="0" y="0"/>
          <a:ext cx="0" cy="0"/>
          <a:chOff x="0" y="0"/>
          <a:chExt cx="0" cy="0"/>
        </a:xfrm>
      </p:grpSpPr>
      <p:sp>
        <p:nvSpPr>
          <p:cNvPr id="11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118" name="Body Level One…"/>
          <p:cNvSpPr txBox="1"/>
          <p:nvPr>
            <p:ph type="body" sz="quarter" idx="1"/>
          </p:nvPr>
        </p:nvSpPr>
        <p:spPr>
          <a:xfrm>
            <a:off x="457200" y="1203480"/>
            <a:ext cx="2649601" cy="1422721"/>
          </a:xfrm>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119" name="PlaceHolder 3"/>
          <p:cNvSpPr/>
          <p:nvPr/>
        </p:nvSpPr>
        <p:spPr>
          <a:xfrm>
            <a:off x="3239640" y="1203480"/>
            <a:ext cx="2649601" cy="1422721"/>
          </a:xfrm>
          <a:prstGeom prst="rect">
            <a:avLst/>
          </a:prstGeom>
          <a:ln w="12700">
            <a:miter lim="400000"/>
          </a:ln>
        </p:spPr>
        <p:txBody>
          <a:bodyPr lIns="0" tIns="0" rIns="0" bIns="0" anchor="b">
            <a:normAutofit fontScale="100000" lnSpcReduction="0"/>
          </a:bodyPr>
          <a:lstStyle/>
          <a:p>
            <a:pPr marL="228600" indent="-228600">
              <a:lnSpc>
                <a:spcPct val="90000"/>
              </a:lnSpc>
              <a:spcBef>
                <a:spcPts val="1000"/>
              </a:spcBef>
              <a:buSzPct val="100000"/>
              <a:buFont typeface="Arial"/>
              <a:buChar char="•"/>
              <a:defRPr sz="2800"/>
            </a:pPr>
          </a:p>
        </p:txBody>
      </p:sp>
      <p:sp>
        <p:nvSpPr>
          <p:cNvPr id="120" name="PlaceHolder 4"/>
          <p:cNvSpPr/>
          <p:nvPr/>
        </p:nvSpPr>
        <p:spPr>
          <a:xfrm>
            <a:off x="6022080" y="1203480"/>
            <a:ext cx="2649601" cy="1422721"/>
          </a:xfrm>
          <a:prstGeom prst="rect">
            <a:avLst/>
          </a:prstGeom>
          <a:ln w="12700">
            <a:miter lim="400000"/>
          </a:ln>
        </p:spPr>
        <p:txBody>
          <a:bodyPr lIns="0" tIns="0" rIns="0" bIns="0" anchor="b">
            <a:normAutofit fontScale="100000" lnSpcReduction="0"/>
          </a:bodyPr>
          <a:lstStyle/>
          <a:p>
            <a:pPr marL="228600" indent="-228600">
              <a:lnSpc>
                <a:spcPct val="90000"/>
              </a:lnSpc>
              <a:spcBef>
                <a:spcPts val="1000"/>
              </a:spcBef>
              <a:buSzPct val="100000"/>
              <a:buFont typeface="Arial"/>
              <a:buChar char="•"/>
              <a:defRPr sz="2800"/>
            </a:pPr>
          </a:p>
        </p:txBody>
      </p:sp>
      <p:sp>
        <p:nvSpPr>
          <p:cNvPr id="121" name="PlaceHolder 5"/>
          <p:cNvSpPr/>
          <p:nvPr/>
        </p:nvSpPr>
        <p:spPr>
          <a:xfrm>
            <a:off x="457199" y="2761919"/>
            <a:ext cx="2649602" cy="1422722"/>
          </a:xfrm>
          <a:prstGeom prst="rect">
            <a:avLst/>
          </a:prstGeom>
          <a:ln w="12700">
            <a:miter lim="400000"/>
          </a:ln>
        </p:spPr>
        <p:txBody>
          <a:bodyPr lIns="0" tIns="0" rIns="0" bIns="0" anchor="b">
            <a:normAutofit fontScale="100000" lnSpcReduction="0"/>
          </a:bodyPr>
          <a:lstStyle/>
          <a:p>
            <a:pPr marL="228600" indent="-228600">
              <a:lnSpc>
                <a:spcPct val="90000"/>
              </a:lnSpc>
              <a:spcBef>
                <a:spcPts val="1000"/>
              </a:spcBef>
              <a:buSzPct val="100000"/>
              <a:buFont typeface="Arial"/>
              <a:buChar char="•"/>
              <a:defRPr sz="2800"/>
            </a:pPr>
          </a:p>
        </p:txBody>
      </p:sp>
      <p:sp>
        <p:nvSpPr>
          <p:cNvPr id="122" name="PlaceHolder 6"/>
          <p:cNvSpPr/>
          <p:nvPr/>
        </p:nvSpPr>
        <p:spPr>
          <a:xfrm>
            <a:off x="3239640" y="2761919"/>
            <a:ext cx="2649601" cy="1422722"/>
          </a:xfrm>
          <a:prstGeom prst="rect">
            <a:avLst/>
          </a:prstGeom>
          <a:ln w="12700">
            <a:miter lim="400000"/>
          </a:ln>
        </p:spPr>
        <p:txBody>
          <a:bodyPr lIns="0" tIns="0" rIns="0" bIns="0" anchor="b">
            <a:normAutofit fontScale="100000" lnSpcReduction="0"/>
          </a:bodyPr>
          <a:lstStyle/>
          <a:p>
            <a:pPr marL="228600" indent="-228600">
              <a:lnSpc>
                <a:spcPct val="90000"/>
              </a:lnSpc>
              <a:spcBef>
                <a:spcPts val="1000"/>
              </a:spcBef>
              <a:buSzPct val="100000"/>
              <a:buFont typeface="Arial"/>
              <a:buChar char="•"/>
              <a:defRPr sz="2800"/>
            </a:pPr>
          </a:p>
        </p:txBody>
      </p:sp>
      <p:sp>
        <p:nvSpPr>
          <p:cNvPr id="123" name="PlaceHolder 7"/>
          <p:cNvSpPr/>
          <p:nvPr>
            <p:ph type="body" sz="quarter" idx="21"/>
          </p:nvPr>
        </p:nvSpPr>
        <p:spPr>
          <a:xfrm>
            <a:off x="6022080" y="2761919"/>
            <a:ext cx="2649601" cy="1422722"/>
          </a:xfrm>
          <a:prstGeom prst="rect">
            <a:avLst/>
          </a:prstGeom>
        </p:spPr>
        <p:txBody>
          <a:bodyPr lIns="0" tIns="0" rIns="0" bIns="0"/>
          <a:lstStyle/>
          <a:p>
            <a:pPr/>
          </a:p>
        </p:txBody>
      </p:sp>
      <p:sp>
        <p:nvSpPr>
          <p:cNvPr id="1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p:spTree>
      <p:nvGrpSpPr>
        <p:cNvPr id="1" name=""/>
        <p:cNvGrpSpPr/>
        <p:nvPr/>
      </p:nvGrpSpPr>
      <p:grpSpPr>
        <a:xfrm>
          <a:off x="0" y="0"/>
          <a:ext cx="0" cy="0"/>
          <a:chOff x="0" y="0"/>
          <a:chExt cx="0" cy="0"/>
        </a:xfrm>
      </p:grpSpPr>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38"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139" name="Body Level One…"/>
          <p:cNvSpPr txBox="1"/>
          <p:nvPr>
            <p:ph type="body" idx="1"/>
          </p:nvPr>
        </p:nvSpPr>
        <p:spPr>
          <a:xfrm>
            <a:off x="457200" y="1203480"/>
            <a:ext cx="8229241" cy="298296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p:spTree>
      <p:nvGrpSpPr>
        <p:cNvPr id="1" name=""/>
        <p:cNvGrpSpPr/>
        <p:nvPr/>
      </p:nvGrpSpPr>
      <p:grpSpPr>
        <a:xfrm>
          <a:off x="0" y="0"/>
          <a:ext cx="0" cy="0"/>
          <a:chOff x="0" y="0"/>
          <a:chExt cx="0" cy="0"/>
        </a:xfrm>
      </p:grpSpPr>
      <p:sp>
        <p:nvSpPr>
          <p:cNvPr id="14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148" name="Body Level One…"/>
          <p:cNvSpPr txBox="1"/>
          <p:nvPr>
            <p:ph type="body" idx="1"/>
          </p:nvPr>
        </p:nvSpPr>
        <p:spPr>
          <a:xfrm>
            <a:off x="457200" y="1203480"/>
            <a:ext cx="8229241"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p:spTree>
      <p:nvGrpSpPr>
        <p:cNvPr id="1" name=""/>
        <p:cNvGrpSpPr/>
        <p:nvPr/>
      </p:nvGrpSpPr>
      <p:grpSpPr>
        <a:xfrm>
          <a:off x="0" y="0"/>
          <a:ext cx="0" cy="0"/>
          <a:chOff x="0" y="0"/>
          <a:chExt cx="0" cy="0"/>
        </a:xfrm>
      </p:grpSpPr>
      <p:sp>
        <p:nvSpPr>
          <p:cNvPr id="15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157" name="Body Level One…"/>
          <p:cNvSpPr txBox="1"/>
          <p:nvPr>
            <p:ph type="body" sz="half" idx="1"/>
          </p:nvPr>
        </p:nvSpPr>
        <p:spPr>
          <a:xfrm>
            <a:off x="457200" y="1203480"/>
            <a:ext cx="4015800"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158" name="PlaceHolder 3"/>
          <p:cNvSpPr/>
          <p:nvPr>
            <p:ph type="body" sz="half" idx="21"/>
          </p:nvPr>
        </p:nvSpPr>
        <p:spPr>
          <a:xfrm>
            <a:off x="4674239" y="1203480"/>
            <a:ext cx="4015800" cy="2982961"/>
          </a:xfrm>
          <a:prstGeom prst="rect">
            <a:avLst/>
          </a:prstGeom>
        </p:spPr>
        <p:txBody>
          <a:bodyPr lIns="0" tIns="0" rIns="0" bIns="0" anchor="t"/>
          <a:lstStyle/>
          <a:p>
            <a:pPr/>
          </a:p>
        </p:txBody>
      </p:sp>
      <p:sp>
        <p:nvSpPr>
          <p:cNvPr id="1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6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1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entered Text">
    <p:spTree>
      <p:nvGrpSpPr>
        <p:cNvPr id="1" name=""/>
        <p:cNvGrpSpPr/>
        <p:nvPr/>
      </p:nvGrpSpPr>
      <p:grpSpPr>
        <a:xfrm>
          <a:off x="0" y="0"/>
          <a:ext cx="0" cy="0"/>
          <a:chOff x="0" y="0"/>
          <a:chExt cx="0" cy="0"/>
        </a:xfrm>
      </p:grpSpPr>
      <p:sp>
        <p:nvSpPr>
          <p:cNvPr id="174" name="Body Level One…"/>
          <p:cNvSpPr txBox="1"/>
          <p:nvPr>
            <p:ph type="body" idx="1"/>
          </p:nvPr>
        </p:nvSpPr>
        <p:spPr>
          <a:xfrm>
            <a:off x="457200" y="205199"/>
            <a:ext cx="8229241" cy="398124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and Content">
    <p:spTree>
      <p:nvGrpSpPr>
        <p:cNvPr id="1" name=""/>
        <p:cNvGrpSpPr/>
        <p:nvPr/>
      </p:nvGrpSpPr>
      <p:grpSpPr>
        <a:xfrm>
          <a:off x="0" y="0"/>
          <a:ext cx="0" cy="0"/>
          <a:chOff x="0" y="0"/>
          <a:chExt cx="0" cy="0"/>
        </a:xfrm>
      </p:grpSpPr>
      <p:sp>
        <p:nvSpPr>
          <p:cNvPr id="182"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183"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184" name="PlaceHolder 3"/>
          <p:cNvSpPr/>
          <p:nvPr/>
        </p:nvSpPr>
        <p:spPr>
          <a:xfrm>
            <a:off x="4674239" y="1203480"/>
            <a:ext cx="4015800" cy="298296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185" name="PlaceHolder 4"/>
          <p:cNvSpPr/>
          <p:nvPr>
            <p:ph type="body" sz="quarter" idx="21"/>
          </p:nvPr>
        </p:nvSpPr>
        <p:spPr>
          <a:xfrm>
            <a:off x="457199" y="2761919"/>
            <a:ext cx="4015801" cy="1422722"/>
          </a:xfrm>
          <a:prstGeom prst="rect">
            <a:avLst/>
          </a:prstGeom>
        </p:spPr>
        <p:txBody>
          <a:bodyPr lIns="0" tIns="0" rIns="0" bIns="0" anchor="t"/>
          <a:lstStyle/>
          <a:p>
            <a:pPr/>
          </a:p>
        </p:txBody>
      </p:sp>
      <p:sp>
        <p:nvSpPr>
          <p:cNvPr id="1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8"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19" name="Body Level One…"/>
          <p:cNvSpPr txBox="1"/>
          <p:nvPr>
            <p:ph type="body" idx="1"/>
          </p:nvPr>
        </p:nvSpPr>
        <p:spPr>
          <a:xfrm>
            <a:off x="457200" y="1203480"/>
            <a:ext cx="8229241" cy="298296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and 2 Content">
    <p:spTree>
      <p:nvGrpSpPr>
        <p:cNvPr id="1" name=""/>
        <p:cNvGrpSpPr/>
        <p:nvPr/>
      </p:nvGrpSpPr>
      <p:grpSpPr>
        <a:xfrm>
          <a:off x="0" y="0"/>
          <a:ext cx="0" cy="0"/>
          <a:chOff x="0" y="0"/>
          <a:chExt cx="0" cy="0"/>
        </a:xfrm>
      </p:grpSpPr>
      <p:sp>
        <p:nvSpPr>
          <p:cNvPr id="193"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194" name="Body Level One…"/>
          <p:cNvSpPr txBox="1"/>
          <p:nvPr>
            <p:ph type="body" sz="half" idx="1"/>
          </p:nvPr>
        </p:nvSpPr>
        <p:spPr>
          <a:xfrm>
            <a:off x="457200" y="1203480"/>
            <a:ext cx="4015800"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195"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196" name="PlaceHolder 4"/>
          <p:cNvSpPr/>
          <p:nvPr>
            <p:ph type="body" sz="quarter" idx="21"/>
          </p:nvPr>
        </p:nvSpPr>
        <p:spPr>
          <a:xfrm>
            <a:off x="4674239" y="2761919"/>
            <a:ext cx="4015800" cy="1422722"/>
          </a:xfrm>
          <a:prstGeom prst="rect">
            <a:avLst/>
          </a:prstGeom>
        </p:spPr>
        <p:txBody>
          <a:bodyPr lIns="0" tIns="0" rIns="0" bIns="0" anchor="t"/>
          <a:lstStyle/>
          <a:p>
            <a:pPr/>
          </a:p>
        </p:txBody>
      </p:sp>
      <p:sp>
        <p:nvSpPr>
          <p:cNvPr id="1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over Content">
    <p:spTree>
      <p:nvGrpSpPr>
        <p:cNvPr id="1" name=""/>
        <p:cNvGrpSpPr/>
        <p:nvPr/>
      </p:nvGrpSpPr>
      <p:grpSpPr>
        <a:xfrm>
          <a:off x="0" y="0"/>
          <a:ext cx="0" cy="0"/>
          <a:chOff x="0" y="0"/>
          <a:chExt cx="0" cy="0"/>
        </a:xfrm>
      </p:grpSpPr>
      <p:sp>
        <p:nvSpPr>
          <p:cNvPr id="204"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205"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206"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207" name="PlaceHolder 4"/>
          <p:cNvSpPr/>
          <p:nvPr>
            <p:ph type="body" sz="half" idx="21"/>
          </p:nvPr>
        </p:nvSpPr>
        <p:spPr>
          <a:xfrm>
            <a:off x="457199" y="2761919"/>
            <a:ext cx="8229242" cy="1422722"/>
          </a:xfrm>
          <a:prstGeom prst="rect">
            <a:avLst/>
          </a:prstGeom>
        </p:spPr>
        <p:txBody>
          <a:bodyPr lIns="0" tIns="0" rIns="0" bIns="0" anchor="t"/>
          <a:lstStyle/>
          <a:p>
            <a:pPr/>
          </a:p>
        </p:txBody>
      </p:sp>
      <p:sp>
        <p:nvSpPr>
          <p:cNvPr id="2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over Content">
    <p:spTree>
      <p:nvGrpSpPr>
        <p:cNvPr id="1" name=""/>
        <p:cNvGrpSpPr/>
        <p:nvPr/>
      </p:nvGrpSpPr>
      <p:grpSpPr>
        <a:xfrm>
          <a:off x="0" y="0"/>
          <a:ext cx="0" cy="0"/>
          <a:chOff x="0" y="0"/>
          <a:chExt cx="0" cy="0"/>
        </a:xfrm>
      </p:grpSpPr>
      <p:sp>
        <p:nvSpPr>
          <p:cNvPr id="21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216" name="Body Level One…"/>
          <p:cNvSpPr txBox="1"/>
          <p:nvPr>
            <p:ph type="body" sz="half" idx="1"/>
          </p:nvPr>
        </p:nvSpPr>
        <p:spPr>
          <a:xfrm>
            <a:off x="457200" y="1203480"/>
            <a:ext cx="8229241"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217" name="PlaceHolder 3"/>
          <p:cNvSpPr/>
          <p:nvPr>
            <p:ph type="body" sz="half" idx="21"/>
          </p:nvPr>
        </p:nvSpPr>
        <p:spPr>
          <a:xfrm>
            <a:off x="457199" y="2761919"/>
            <a:ext cx="8229242" cy="1422722"/>
          </a:xfrm>
          <a:prstGeom prst="rect">
            <a:avLst/>
          </a:prstGeom>
        </p:spPr>
        <p:txBody>
          <a:bodyPr lIns="0" tIns="0" rIns="0" bIns="0" anchor="t"/>
          <a:lstStyle/>
          <a:p>
            <a:pPr/>
          </a:p>
        </p:txBody>
      </p:sp>
      <p:sp>
        <p:nvSpPr>
          <p:cNvPr id="2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4 Content">
    <p:spTree>
      <p:nvGrpSpPr>
        <p:cNvPr id="1" name=""/>
        <p:cNvGrpSpPr/>
        <p:nvPr/>
      </p:nvGrpSpPr>
      <p:grpSpPr>
        <a:xfrm>
          <a:off x="0" y="0"/>
          <a:ext cx="0" cy="0"/>
          <a:chOff x="0" y="0"/>
          <a:chExt cx="0" cy="0"/>
        </a:xfrm>
      </p:grpSpPr>
      <p:sp>
        <p:nvSpPr>
          <p:cNvPr id="22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226"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227"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228" name="PlaceHolder 4"/>
          <p:cNvSpPr/>
          <p:nvPr/>
        </p:nvSpPr>
        <p:spPr>
          <a:xfrm>
            <a:off x="457199" y="2761919"/>
            <a:ext cx="4015801"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229" name="PlaceHolder 5"/>
          <p:cNvSpPr/>
          <p:nvPr>
            <p:ph type="body" sz="quarter" idx="21"/>
          </p:nvPr>
        </p:nvSpPr>
        <p:spPr>
          <a:xfrm>
            <a:off x="4674239" y="2761919"/>
            <a:ext cx="4015800" cy="1422722"/>
          </a:xfrm>
          <a:prstGeom prst="rect">
            <a:avLst/>
          </a:prstGeom>
        </p:spPr>
        <p:txBody>
          <a:bodyPr lIns="0" tIns="0" rIns="0" bIns="0" anchor="t"/>
          <a:lstStyle/>
          <a:p>
            <a:pPr/>
          </a:p>
        </p:txBody>
      </p:sp>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6 Content">
    <p:spTree>
      <p:nvGrpSpPr>
        <p:cNvPr id="1" name=""/>
        <p:cNvGrpSpPr/>
        <p:nvPr/>
      </p:nvGrpSpPr>
      <p:grpSpPr>
        <a:xfrm>
          <a:off x="0" y="0"/>
          <a:ext cx="0" cy="0"/>
          <a:chOff x="0" y="0"/>
          <a:chExt cx="0" cy="0"/>
        </a:xfrm>
      </p:grpSpPr>
      <p:sp>
        <p:nvSpPr>
          <p:cNvPr id="23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238" name="Body Level One…"/>
          <p:cNvSpPr txBox="1"/>
          <p:nvPr>
            <p:ph type="body" sz="quarter" idx="1"/>
          </p:nvPr>
        </p:nvSpPr>
        <p:spPr>
          <a:xfrm>
            <a:off x="457200" y="1203480"/>
            <a:ext cx="2649601"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239" name="PlaceHolder 3"/>
          <p:cNvSpPr/>
          <p:nvPr/>
        </p:nvSpPr>
        <p:spPr>
          <a:xfrm>
            <a:off x="3239640" y="1203480"/>
            <a:ext cx="2649601"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240" name="PlaceHolder 4"/>
          <p:cNvSpPr/>
          <p:nvPr/>
        </p:nvSpPr>
        <p:spPr>
          <a:xfrm>
            <a:off x="6022080" y="1203480"/>
            <a:ext cx="2649601"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241" name="PlaceHolder 5"/>
          <p:cNvSpPr/>
          <p:nvPr/>
        </p:nvSpPr>
        <p:spPr>
          <a:xfrm>
            <a:off x="457199" y="2761919"/>
            <a:ext cx="2649602"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242" name="PlaceHolder 6"/>
          <p:cNvSpPr/>
          <p:nvPr/>
        </p:nvSpPr>
        <p:spPr>
          <a:xfrm>
            <a:off x="3239640" y="2761919"/>
            <a:ext cx="2649601"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243" name="PlaceHolder 7"/>
          <p:cNvSpPr/>
          <p:nvPr>
            <p:ph type="body" sz="quarter" idx="21"/>
          </p:nvPr>
        </p:nvSpPr>
        <p:spPr>
          <a:xfrm>
            <a:off x="6022080" y="2761919"/>
            <a:ext cx="2649601" cy="1422722"/>
          </a:xfrm>
          <a:prstGeom prst="rect">
            <a:avLst/>
          </a:prstGeom>
        </p:spPr>
        <p:txBody>
          <a:bodyPr lIns="0" tIns="0" rIns="0" bIns="0" anchor="t"/>
          <a:lstStyle/>
          <a:p>
            <a:pPr/>
          </a:p>
        </p:txBody>
      </p:sp>
      <p:sp>
        <p:nvSpPr>
          <p:cNvPr id="2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p:spTree>
      <p:nvGrpSpPr>
        <p:cNvPr id="1" name=""/>
        <p:cNvGrpSpPr/>
        <p:nvPr/>
      </p:nvGrpSpPr>
      <p:grpSpPr>
        <a:xfrm>
          <a:off x="0" y="0"/>
          <a:ext cx="0" cy="0"/>
          <a:chOff x="0" y="0"/>
          <a:chExt cx="0" cy="0"/>
        </a:xfrm>
      </p:grpSpPr>
      <p:sp>
        <p:nvSpPr>
          <p:cNvPr id="2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58"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259" name="Body Level One…"/>
          <p:cNvSpPr txBox="1"/>
          <p:nvPr>
            <p:ph type="body" idx="1"/>
          </p:nvPr>
        </p:nvSpPr>
        <p:spPr>
          <a:xfrm>
            <a:off x="457200" y="1203480"/>
            <a:ext cx="8229241" cy="298296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2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p:spTree>
      <p:nvGrpSpPr>
        <p:cNvPr id="1" name=""/>
        <p:cNvGrpSpPr/>
        <p:nvPr/>
      </p:nvGrpSpPr>
      <p:grpSpPr>
        <a:xfrm>
          <a:off x="0" y="0"/>
          <a:ext cx="0" cy="0"/>
          <a:chOff x="0" y="0"/>
          <a:chExt cx="0" cy="0"/>
        </a:xfrm>
      </p:grpSpPr>
      <p:sp>
        <p:nvSpPr>
          <p:cNvPr id="26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268" name="Body Level One…"/>
          <p:cNvSpPr txBox="1"/>
          <p:nvPr>
            <p:ph type="body" idx="1"/>
          </p:nvPr>
        </p:nvSpPr>
        <p:spPr>
          <a:xfrm>
            <a:off x="457200" y="1203480"/>
            <a:ext cx="8229241"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2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p:spTree>
      <p:nvGrpSpPr>
        <p:cNvPr id="1" name=""/>
        <p:cNvGrpSpPr/>
        <p:nvPr/>
      </p:nvGrpSpPr>
      <p:grpSpPr>
        <a:xfrm>
          <a:off x="0" y="0"/>
          <a:ext cx="0" cy="0"/>
          <a:chOff x="0" y="0"/>
          <a:chExt cx="0" cy="0"/>
        </a:xfrm>
      </p:grpSpPr>
      <p:sp>
        <p:nvSpPr>
          <p:cNvPr id="27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277" name="Body Level One…"/>
          <p:cNvSpPr txBox="1"/>
          <p:nvPr>
            <p:ph type="body" sz="half" idx="1"/>
          </p:nvPr>
        </p:nvSpPr>
        <p:spPr>
          <a:xfrm>
            <a:off x="457200" y="1203480"/>
            <a:ext cx="4015800"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278" name="PlaceHolder 3"/>
          <p:cNvSpPr/>
          <p:nvPr>
            <p:ph type="body" sz="half" idx="21"/>
          </p:nvPr>
        </p:nvSpPr>
        <p:spPr>
          <a:xfrm>
            <a:off x="4674239" y="1203480"/>
            <a:ext cx="4015800" cy="2982961"/>
          </a:xfrm>
          <a:prstGeom prst="rect">
            <a:avLst/>
          </a:prstGeom>
        </p:spPr>
        <p:txBody>
          <a:bodyPr lIns="0" tIns="0" rIns="0" bIns="0" anchor="t"/>
          <a:lstStyle/>
          <a:p>
            <a:pPr/>
          </a:p>
        </p:txBody>
      </p:sp>
      <p:sp>
        <p:nvSpPr>
          <p:cNvPr id="2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8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2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p:spTree>
      <p:nvGrpSpPr>
        <p:cNvPr id="1" name=""/>
        <p:cNvGrpSpPr/>
        <p:nvPr/>
      </p:nvGrpSpPr>
      <p:grpSpPr>
        <a:xfrm>
          <a:off x="0" y="0"/>
          <a:ext cx="0" cy="0"/>
          <a:chOff x="0" y="0"/>
          <a:chExt cx="0" cy="0"/>
        </a:xfrm>
      </p:grpSpPr>
      <p:sp>
        <p:nvSpPr>
          <p:cNvPr id="2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28" name="Body Level One…"/>
          <p:cNvSpPr txBox="1"/>
          <p:nvPr>
            <p:ph type="body" idx="1"/>
          </p:nvPr>
        </p:nvSpPr>
        <p:spPr>
          <a:xfrm>
            <a:off x="457200" y="1203480"/>
            <a:ext cx="8229241" cy="2982961"/>
          </a:xfrm>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entered Text">
    <p:spTree>
      <p:nvGrpSpPr>
        <p:cNvPr id="1" name=""/>
        <p:cNvGrpSpPr/>
        <p:nvPr/>
      </p:nvGrpSpPr>
      <p:grpSpPr>
        <a:xfrm>
          <a:off x="0" y="0"/>
          <a:ext cx="0" cy="0"/>
          <a:chOff x="0" y="0"/>
          <a:chExt cx="0" cy="0"/>
        </a:xfrm>
      </p:grpSpPr>
      <p:sp>
        <p:nvSpPr>
          <p:cNvPr id="294" name="Body Level One…"/>
          <p:cNvSpPr txBox="1"/>
          <p:nvPr>
            <p:ph type="body" idx="1"/>
          </p:nvPr>
        </p:nvSpPr>
        <p:spPr>
          <a:xfrm>
            <a:off x="457200" y="205199"/>
            <a:ext cx="8229241" cy="398124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2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and Content">
    <p:spTree>
      <p:nvGrpSpPr>
        <p:cNvPr id="1" name=""/>
        <p:cNvGrpSpPr/>
        <p:nvPr/>
      </p:nvGrpSpPr>
      <p:grpSpPr>
        <a:xfrm>
          <a:off x="0" y="0"/>
          <a:ext cx="0" cy="0"/>
          <a:chOff x="0" y="0"/>
          <a:chExt cx="0" cy="0"/>
        </a:xfrm>
      </p:grpSpPr>
      <p:sp>
        <p:nvSpPr>
          <p:cNvPr id="302"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303"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304" name="PlaceHolder 3"/>
          <p:cNvSpPr/>
          <p:nvPr/>
        </p:nvSpPr>
        <p:spPr>
          <a:xfrm>
            <a:off x="4674239" y="1203480"/>
            <a:ext cx="4015800" cy="298296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305" name="PlaceHolder 4"/>
          <p:cNvSpPr/>
          <p:nvPr>
            <p:ph type="body" sz="quarter" idx="21"/>
          </p:nvPr>
        </p:nvSpPr>
        <p:spPr>
          <a:xfrm>
            <a:off x="457199" y="2761919"/>
            <a:ext cx="4015801" cy="1422722"/>
          </a:xfrm>
          <a:prstGeom prst="rect">
            <a:avLst/>
          </a:prstGeom>
        </p:spPr>
        <p:txBody>
          <a:bodyPr lIns="0" tIns="0" rIns="0" bIns="0" anchor="t"/>
          <a:lstStyle/>
          <a:p>
            <a:pPr/>
          </a:p>
        </p:txBody>
      </p:sp>
      <p:sp>
        <p:nvSpPr>
          <p:cNvPr id="3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and 2 Content">
    <p:spTree>
      <p:nvGrpSpPr>
        <p:cNvPr id="1" name=""/>
        <p:cNvGrpSpPr/>
        <p:nvPr/>
      </p:nvGrpSpPr>
      <p:grpSpPr>
        <a:xfrm>
          <a:off x="0" y="0"/>
          <a:ext cx="0" cy="0"/>
          <a:chOff x="0" y="0"/>
          <a:chExt cx="0" cy="0"/>
        </a:xfrm>
      </p:grpSpPr>
      <p:sp>
        <p:nvSpPr>
          <p:cNvPr id="313"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314" name="Body Level One…"/>
          <p:cNvSpPr txBox="1"/>
          <p:nvPr>
            <p:ph type="body" sz="half" idx="1"/>
          </p:nvPr>
        </p:nvSpPr>
        <p:spPr>
          <a:xfrm>
            <a:off x="457200" y="1203480"/>
            <a:ext cx="4015800"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315"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316" name="PlaceHolder 4"/>
          <p:cNvSpPr/>
          <p:nvPr>
            <p:ph type="body" sz="quarter" idx="21"/>
          </p:nvPr>
        </p:nvSpPr>
        <p:spPr>
          <a:xfrm>
            <a:off x="4674239" y="2761919"/>
            <a:ext cx="4015800" cy="1422722"/>
          </a:xfrm>
          <a:prstGeom prst="rect">
            <a:avLst/>
          </a:prstGeom>
        </p:spPr>
        <p:txBody>
          <a:bodyPr lIns="0" tIns="0" rIns="0" bIns="0" anchor="t"/>
          <a:lstStyle/>
          <a:p>
            <a:pPr/>
          </a:p>
        </p:txBody>
      </p:sp>
      <p:sp>
        <p:nvSpPr>
          <p:cNvPr id="3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over Content">
    <p:spTree>
      <p:nvGrpSpPr>
        <p:cNvPr id="1" name=""/>
        <p:cNvGrpSpPr/>
        <p:nvPr/>
      </p:nvGrpSpPr>
      <p:grpSpPr>
        <a:xfrm>
          <a:off x="0" y="0"/>
          <a:ext cx="0" cy="0"/>
          <a:chOff x="0" y="0"/>
          <a:chExt cx="0" cy="0"/>
        </a:xfrm>
      </p:grpSpPr>
      <p:sp>
        <p:nvSpPr>
          <p:cNvPr id="324"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325"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326"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327" name="PlaceHolder 4"/>
          <p:cNvSpPr/>
          <p:nvPr>
            <p:ph type="body" sz="half" idx="21"/>
          </p:nvPr>
        </p:nvSpPr>
        <p:spPr>
          <a:xfrm>
            <a:off x="457199" y="2761919"/>
            <a:ext cx="8229242" cy="1422722"/>
          </a:xfrm>
          <a:prstGeom prst="rect">
            <a:avLst/>
          </a:prstGeom>
        </p:spPr>
        <p:txBody>
          <a:bodyPr lIns="0" tIns="0" rIns="0" bIns="0" anchor="t"/>
          <a:lstStyle/>
          <a:p>
            <a:pPr/>
          </a:p>
        </p:txBody>
      </p:sp>
      <p:sp>
        <p:nvSpPr>
          <p:cNvPr id="3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over Content">
    <p:spTree>
      <p:nvGrpSpPr>
        <p:cNvPr id="1" name=""/>
        <p:cNvGrpSpPr/>
        <p:nvPr/>
      </p:nvGrpSpPr>
      <p:grpSpPr>
        <a:xfrm>
          <a:off x="0" y="0"/>
          <a:ext cx="0" cy="0"/>
          <a:chOff x="0" y="0"/>
          <a:chExt cx="0" cy="0"/>
        </a:xfrm>
      </p:grpSpPr>
      <p:sp>
        <p:nvSpPr>
          <p:cNvPr id="33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336" name="Body Level One…"/>
          <p:cNvSpPr txBox="1"/>
          <p:nvPr>
            <p:ph type="body" sz="half" idx="1"/>
          </p:nvPr>
        </p:nvSpPr>
        <p:spPr>
          <a:xfrm>
            <a:off x="457200" y="1203480"/>
            <a:ext cx="8229241"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337" name="PlaceHolder 3"/>
          <p:cNvSpPr/>
          <p:nvPr>
            <p:ph type="body" sz="half" idx="21"/>
          </p:nvPr>
        </p:nvSpPr>
        <p:spPr>
          <a:xfrm>
            <a:off x="457199" y="2761919"/>
            <a:ext cx="8229242" cy="1422722"/>
          </a:xfrm>
          <a:prstGeom prst="rect">
            <a:avLst/>
          </a:prstGeom>
        </p:spPr>
        <p:txBody>
          <a:bodyPr lIns="0" tIns="0" rIns="0" bIns="0" anchor="t"/>
          <a:lstStyle/>
          <a:p>
            <a:pPr/>
          </a:p>
        </p:txBody>
      </p:sp>
      <p:sp>
        <p:nvSpPr>
          <p:cNvPr id="3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4 Content">
    <p:spTree>
      <p:nvGrpSpPr>
        <p:cNvPr id="1" name=""/>
        <p:cNvGrpSpPr/>
        <p:nvPr/>
      </p:nvGrpSpPr>
      <p:grpSpPr>
        <a:xfrm>
          <a:off x="0" y="0"/>
          <a:ext cx="0" cy="0"/>
          <a:chOff x="0" y="0"/>
          <a:chExt cx="0" cy="0"/>
        </a:xfrm>
      </p:grpSpPr>
      <p:sp>
        <p:nvSpPr>
          <p:cNvPr id="34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346"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347"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348" name="PlaceHolder 4"/>
          <p:cNvSpPr/>
          <p:nvPr/>
        </p:nvSpPr>
        <p:spPr>
          <a:xfrm>
            <a:off x="457199" y="2761919"/>
            <a:ext cx="4015801"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349" name="PlaceHolder 5"/>
          <p:cNvSpPr/>
          <p:nvPr>
            <p:ph type="body" sz="quarter" idx="21"/>
          </p:nvPr>
        </p:nvSpPr>
        <p:spPr>
          <a:xfrm>
            <a:off x="4674239" y="2761919"/>
            <a:ext cx="4015800" cy="1422722"/>
          </a:xfrm>
          <a:prstGeom prst="rect">
            <a:avLst/>
          </a:prstGeom>
        </p:spPr>
        <p:txBody>
          <a:bodyPr lIns="0" tIns="0" rIns="0" bIns="0" anchor="t"/>
          <a:lstStyle/>
          <a:p>
            <a:pPr/>
          </a:p>
        </p:txBody>
      </p:sp>
      <p:sp>
        <p:nvSpPr>
          <p:cNvPr id="3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6 Content">
    <p:spTree>
      <p:nvGrpSpPr>
        <p:cNvPr id="1" name=""/>
        <p:cNvGrpSpPr/>
        <p:nvPr/>
      </p:nvGrpSpPr>
      <p:grpSpPr>
        <a:xfrm>
          <a:off x="0" y="0"/>
          <a:ext cx="0" cy="0"/>
          <a:chOff x="0" y="0"/>
          <a:chExt cx="0" cy="0"/>
        </a:xfrm>
      </p:grpSpPr>
      <p:sp>
        <p:nvSpPr>
          <p:cNvPr id="35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358" name="Body Level One…"/>
          <p:cNvSpPr txBox="1"/>
          <p:nvPr>
            <p:ph type="body" sz="quarter" idx="1"/>
          </p:nvPr>
        </p:nvSpPr>
        <p:spPr>
          <a:xfrm>
            <a:off x="457200" y="1203480"/>
            <a:ext cx="2649601"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359" name="PlaceHolder 3"/>
          <p:cNvSpPr/>
          <p:nvPr/>
        </p:nvSpPr>
        <p:spPr>
          <a:xfrm>
            <a:off x="3239640" y="1203480"/>
            <a:ext cx="2649601"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360" name="PlaceHolder 4"/>
          <p:cNvSpPr/>
          <p:nvPr/>
        </p:nvSpPr>
        <p:spPr>
          <a:xfrm>
            <a:off x="6022080" y="1203480"/>
            <a:ext cx="2649601"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361" name="PlaceHolder 5"/>
          <p:cNvSpPr/>
          <p:nvPr/>
        </p:nvSpPr>
        <p:spPr>
          <a:xfrm>
            <a:off x="457199" y="2761919"/>
            <a:ext cx="2649602"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362" name="PlaceHolder 6"/>
          <p:cNvSpPr/>
          <p:nvPr/>
        </p:nvSpPr>
        <p:spPr>
          <a:xfrm>
            <a:off x="3239640" y="2761919"/>
            <a:ext cx="2649601"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363" name="PlaceHolder 7"/>
          <p:cNvSpPr/>
          <p:nvPr>
            <p:ph type="body" sz="quarter" idx="21"/>
          </p:nvPr>
        </p:nvSpPr>
        <p:spPr>
          <a:xfrm>
            <a:off x="6022080" y="2761919"/>
            <a:ext cx="2649601" cy="1422722"/>
          </a:xfrm>
          <a:prstGeom prst="rect">
            <a:avLst/>
          </a:prstGeom>
        </p:spPr>
        <p:txBody>
          <a:bodyPr lIns="0" tIns="0" rIns="0" bIns="0" anchor="t"/>
          <a:lstStyle/>
          <a:p>
            <a:pPr/>
          </a:p>
        </p:txBody>
      </p:sp>
      <p:sp>
        <p:nvSpPr>
          <p:cNvPr id="3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p:spTree>
      <p:nvGrpSpPr>
        <p:cNvPr id="1" name=""/>
        <p:cNvGrpSpPr/>
        <p:nvPr/>
      </p:nvGrpSpPr>
      <p:grpSpPr>
        <a:xfrm>
          <a:off x="0" y="0"/>
          <a:ext cx="0" cy="0"/>
          <a:chOff x="0" y="0"/>
          <a:chExt cx="0" cy="0"/>
        </a:xfrm>
      </p:grpSpPr>
      <p:sp>
        <p:nvSpPr>
          <p:cNvPr id="3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378"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379" name="Body Level One…"/>
          <p:cNvSpPr txBox="1"/>
          <p:nvPr>
            <p:ph type="body" idx="1"/>
          </p:nvPr>
        </p:nvSpPr>
        <p:spPr>
          <a:xfrm>
            <a:off x="457200" y="1203480"/>
            <a:ext cx="8229241" cy="298296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3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p:spTree>
      <p:nvGrpSpPr>
        <p:cNvPr id="1" name=""/>
        <p:cNvGrpSpPr/>
        <p:nvPr/>
      </p:nvGrpSpPr>
      <p:grpSpPr>
        <a:xfrm>
          <a:off x="0" y="0"/>
          <a:ext cx="0" cy="0"/>
          <a:chOff x="0" y="0"/>
          <a:chExt cx="0" cy="0"/>
        </a:xfrm>
      </p:grpSpPr>
      <p:sp>
        <p:nvSpPr>
          <p:cNvPr id="38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388" name="Body Level One…"/>
          <p:cNvSpPr txBox="1"/>
          <p:nvPr>
            <p:ph type="body" idx="1"/>
          </p:nvPr>
        </p:nvSpPr>
        <p:spPr>
          <a:xfrm>
            <a:off x="457200" y="1203480"/>
            <a:ext cx="8229241"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3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p:spTree>
      <p:nvGrpSpPr>
        <p:cNvPr id="1" name=""/>
        <p:cNvGrpSpPr/>
        <p:nvPr/>
      </p:nvGrpSpPr>
      <p:grpSpPr>
        <a:xfrm>
          <a:off x="0" y="0"/>
          <a:ext cx="0" cy="0"/>
          <a:chOff x="0" y="0"/>
          <a:chExt cx="0" cy="0"/>
        </a:xfrm>
      </p:grpSpPr>
      <p:sp>
        <p:nvSpPr>
          <p:cNvPr id="3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37" name="Body Level One…"/>
          <p:cNvSpPr txBox="1"/>
          <p:nvPr>
            <p:ph type="body" sz="half" idx="1"/>
          </p:nvPr>
        </p:nvSpPr>
        <p:spPr>
          <a:xfrm>
            <a:off x="457200" y="1203480"/>
            <a:ext cx="4015800" cy="2982961"/>
          </a:xfrm>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38" name="PlaceHolder 3"/>
          <p:cNvSpPr/>
          <p:nvPr>
            <p:ph type="body" sz="half" idx="21"/>
          </p:nvPr>
        </p:nvSpPr>
        <p:spPr>
          <a:xfrm>
            <a:off x="4674239" y="1203480"/>
            <a:ext cx="4015800" cy="2982961"/>
          </a:xfrm>
          <a:prstGeom prst="rect">
            <a:avLst/>
          </a:prstGeom>
        </p:spPr>
        <p:txBody>
          <a:bodyPr lIns="0" tIns="0" rIns="0" bIns="0"/>
          <a:lstStyle/>
          <a:p>
            <a:pP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p:spTree>
      <p:nvGrpSpPr>
        <p:cNvPr id="1" name=""/>
        <p:cNvGrpSpPr/>
        <p:nvPr/>
      </p:nvGrpSpPr>
      <p:grpSpPr>
        <a:xfrm>
          <a:off x="0" y="0"/>
          <a:ext cx="0" cy="0"/>
          <a:chOff x="0" y="0"/>
          <a:chExt cx="0" cy="0"/>
        </a:xfrm>
      </p:grpSpPr>
      <p:sp>
        <p:nvSpPr>
          <p:cNvPr id="39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397" name="Body Level One…"/>
          <p:cNvSpPr txBox="1"/>
          <p:nvPr>
            <p:ph type="body" sz="half" idx="1"/>
          </p:nvPr>
        </p:nvSpPr>
        <p:spPr>
          <a:xfrm>
            <a:off x="457200" y="1203480"/>
            <a:ext cx="4015800"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398" name="PlaceHolder 3"/>
          <p:cNvSpPr/>
          <p:nvPr>
            <p:ph type="body" sz="half" idx="21"/>
          </p:nvPr>
        </p:nvSpPr>
        <p:spPr>
          <a:xfrm>
            <a:off x="4674239" y="1203480"/>
            <a:ext cx="4015800" cy="2982961"/>
          </a:xfrm>
          <a:prstGeom prst="rect">
            <a:avLst/>
          </a:prstGeom>
        </p:spPr>
        <p:txBody>
          <a:bodyPr lIns="0" tIns="0" rIns="0" bIns="0" anchor="t"/>
          <a:lstStyle/>
          <a:p>
            <a:pPr/>
          </a:p>
        </p:txBody>
      </p:sp>
      <p:sp>
        <p:nvSpPr>
          <p:cNvPr id="3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40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4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entered Text">
    <p:spTree>
      <p:nvGrpSpPr>
        <p:cNvPr id="1" name=""/>
        <p:cNvGrpSpPr/>
        <p:nvPr/>
      </p:nvGrpSpPr>
      <p:grpSpPr>
        <a:xfrm>
          <a:off x="0" y="0"/>
          <a:ext cx="0" cy="0"/>
          <a:chOff x="0" y="0"/>
          <a:chExt cx="0" cy="0"/>
        </a:xfrm>
      </p:grpSpPr>
      <p:sp>
        <p:nvSpPr>
          <p:cNvPr id="414" name="Body Level One…"/>
          <p:cNvSpPr txBox="1"/>
          <p:nvPr>
            <p:ph type="body" idx="1"/>
          </p:nvPr>
        </p:nvSpPr>
        <p:spPr>
          <a:xfrm>
            <a:off x="457200" y="205199"/>
            <a:ext cx="8229241" cy="398124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4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and Content">
    <p:spTree>
      <p:nvGrpSpPr>
        <p:cNvPr id="1" name=""/>
        <p:cNvGrpSpPr/>
        <p:nvPr/>
      </p:nvGrpSpPr>
      <p:grpSpPr>
        <a:xfrm>
          <a:off x="0" y="0"/>
          <a:ext cx="0" cy="0"/>
          <a:chOff x="0" y="0"/>
          <a:chExt cx="0" cy="0"/>
        </a:xfrm>
      </p:grpSpPr>
      <p:sp>
        <p:nvSpPr>
          <p:cNvPr id="422"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423"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424" name="PlaceHolder 3"/>
          <p:cNvSpPr/>
          <p:nvPr/>
        </p:nvSpPr>
        <p:spPr>
          <a:xfrm>
            <a:off x="4674239" y="1203480"/>
            <a:ext cx="4015800" cy="298296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425" name="PlaceHolder 4"/>
          <p:cNvSpPr/>
          <p:nvPr>
            <p:ph type="body" sz="quarter" idx="21"/>
          </p:nvPr>
        </p:nvSpPr>
        <p:spPr>
          <a:xfrm>
            <a:off x="457199" y="2761919"/>
            <a:ext cx="4015801" cy="1422722"/>
          </a:xfrm>
          <a:prstGeom prst="rect">
            <a:avLst/>
          </a:prstGeom>
        </p:spPr>
        <p:txBody>
          <a:bodyPr lIns="0" tIns="0" rIns="0" bIns="0" anchor="t"/>
          <a:lstStyle/>
          <a:p>
            <a:pPr/>
          </a:p>
        </p:txBody>
      </p:sp>
      <p:sp>
        <p:nvSpPr>
          <p:cNvPr id="4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and 2 Content">
    <p:spTree>
      <p:nvGrpSpPr>
        <p:cNvPr id="1" name=""/>
        <p:cNvGrpSpPr/>
        <p:nvPr/>
      </p:nvGrpSpPr>
      <p:grpSpPr>
        <a:xfrm>
          <a:off x="0" y="0"/>
          <a:ext cx="0" cy="0"/>
          <a:chOff x="0" y="0"/>
          <a:chExt cx="0" cy="0"/>
        </a:xfrm>
      </p:grpSpPr>
      <p:sp>
        <p:nvSpPr>
          <p:cNvPr id="433"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434" name="Body Level One…"/>
          <p:cNvSpPr txBox="1"/>
          <p:nvPr>
            <p:ph type="body" sz="half" idx="1"/>
          </p:nvPr>
        </p:nvSpPr>
        <p:spPr>
          <a:xfrm>
            <a:off x="457200" y="1203480"/>
            <a:ext cx="4015800"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435"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436" name="PlaceHolder 4"/>
          <p:cNvSpPr/>
          <p:nvPr>
            <p:ph type="body" sz="quarter" idx="21"/>
          </p:nvPr>
        </p:nvSpPr>
        <p:spPr>
          <a:xfrm>
            <a:off x="4674239" y="2761919"/>
            <a:ext cx="4015800" cy="1422722"/>
          </a:xfrm>
          <a:prstGeom prst="rect">
            <a:avLst/>
          </a:prstGeom>
        </p:spPr>
        <p:txBody>
          <a:bodyPr lIns="0" tIns="0" rIns="0" bIns="0" anchor="t"/>
          <a:lstStyle/>
          <a:p>
            <a:pPr/>
          </a:p>
        </p:txBody>
      </p:sp>
      <p:sp>
        <p:nvSpPr>
          <p:cNvPr id="4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over Content">
    <p:spTree>
      <p:nvGrpSpPr>
        <p:cNvPr id="1" name=""/>
        <p:cNvGrpSpPr/>
        <p:nvPr/>
      </p:nvGrpSpPr>
      <p:grpSpPr>
        <a:xfrm>
          <a:off x="0" y="0"/>
          <a:ext cx="0" cy="0"/>
          <a:chOff x="0" y="0"/>
          <a:chExt cx="0" cy="0"/>
        </a:xfrm>
      </p:grpSpPr>
      <p:sp>
        <p:nvSpPr>
          <p:cNvPr id="444"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445"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446"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447" name="PlaceHolder 4"/>
          <p:cNvSpPr/>
          <p:nvPr>
            <p:ph type="body" sz="half" idx="21"/>
          </p:nvPr>
        </p:nvSpPr>
        <p:spPr>
          <a:xfrm>
            <a:off x="457199" y="2761919"/>
            <a:ext cx="8229242" cy="1422722"/>
          </a:xfrm>
          <a:prstGeom prst="rect">
            <a:avLst/>
          </a:prstGeom>
        </p:spPr>
        <p:txBody>
          <a:bodyPr lIns="0" tIns="0" rIns="0" bIns="0" anchor="t"/>
          <a:lstStyle/>
          <a:p>
            <a:pPr/>
          </a:p>
        </p:txBody>
      </p:sp>
      <p:sp>
        <p:nvSpPr>
          <p:cNvPr id="4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over Content">
    <p:spTree>
      <p:nvGrpSpPr>
        <p:cNvPr id="1" name=""/>
        <p:cNvGrpSpPr/>
        <p:nvPr/>
      </p:nvGrpSpPr>
      <p:grpSpPr>
        <a:xfrm>
          <a:off x="0" y="0"/>
          <a:ext cx="0" cy="0"/>
          <a:chOff x="0" y="0"/>
          <a:chExt cx="0" cy="0"/>
        </a:xfrm>
      </p:grpSpPr>
      <p:sp>
        <p:nvSpPr>
          <p:cNvPr id="45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456" name="Body Level One…"/>
          <p:cNvSpPr txBox="1"/>
          <p:nvPr>
            <p:ph type="body" sz="half" idx="1"/>
          </p:nvPr>
        </p:nvSpPr>
        <p:spPr>
          <a:xfrm>
            <a:off x="457200" y="1203480"/>
            <a:ext cx="8229241"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457" name="PlaceHolder 3"/>
          <p:cNvSpPr/>
          <p:nvPr>
            <p:ph type="body" sz="half" idx="21"/>
          </p:nvPr>
        </p:nvSpPr>
        <p:spPr>
          <a:xfrm>
            <a:off x="457199" y="2761919"/>
            <a:ext cx="8229242" cy="1422722"/>
          </a:xfrm>
          <a:prstGeom prst="rect">
            <a:avLst/>
          </a:prstGeom>
        </p:spPr>
        <p:txBody>
          <a:bodyPr lIns="0" tIns="0" rIns="0" bIns="0" anchor="t"/>
          <a:lstStyle/>
          <a:p>
            <a:pPr/>
          </a:p>
        </p:txBody>
      </p:sp>
      <p:sp>
        <p:nvSpPr>
          <p:cNvPr id="4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4 Content">
    <p:spTree>
      <p:nvGrpSpPr>
        <p:cNvPr id="1" name=""/>
        <p:cNvGrpSpPr/>
        <p:nvPr/>
      </p:nvGrpSpPr>
      <p:grpSpPr>
        <a:xfrm>
          <a:off x="0" y="0"/>
          <a:ext cx="0" cy="0"/>
          <a:chOff x="0" y="0"/>
          <a:chExt cx="0" cy="0"/>
        </a:xfrm>
      </p:grpSpPr>
      <p:sp>
        <p:nvSpPr>
          <p:cNvPr id="46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466"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467"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468" name="PlaceHolder 4"/>
          <p:cNvSpPr/>
          <p:nvPr/>
        </p:nvSpPr>
        <p:spPr>
          <a:xfrm>
            <a:off x="457199" y="2761919"/>
            <a:ext cx="4015801"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469" name="PlaceHolder 5"/>
          <p:cNvSpPr/>
          <p:nvPr>
            <p:ph type="body" sz="quarter" idx="21"/>
          </p:nvPr>
        </p:nvSpPr>
        <p:spPr>
          <a:xfrm>
            <a:off x="4674239" y="2761919"/>
            <a:ext cx="4015800" cy="1422722"/>
          </a:xfrm>
          <a:prstGeom prst="rect">
            <a:avLst/>
          </a:prstGeom>
        </p:spPr>
        <p:txBody>
          <a:bodyPr lIns="0" tIns="0" rIns="0" bIns="0" anchor="t"/>
          <a:lstStyle/>
          <a:p>
            <a:pPr/>
          </a:p>
        </p:txBody>
      </p:sp>
      <p:sp>
        <p:nvSpPr>
          <p:cNvPr id="4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6 Content">
    <p:spTree>
      <p:nvGrpSpPr>
        <p:cNvPr id="1" name=""/>
        <p:cNvGrpSpPr/>
        <p:nvPr/>
      </p:nvGrpSpPr>
      <p:grpSpPr>
        <a:xfrm>
          <a:off x="0" y="0"/>
          <a:ext cx="0" cy="0"/>
          <a:chOff x="0" y="0"/>
          <a:chExt cx="0" cy="0"/>
        </a:xfrm>
      </p:grpSpPr>
      <p:sp>
        <p:nvSpPr>
          <p:cNvPr id="47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478" name="Body Level One…"/>
          <p:cNvSpPr txBox="1"/>
          <p:nvPr>
            <p:ph type="body" sz="quarter" idx="1"/>
          </p:nvPr>
        </p:nvSpPr>
        <p:spPr>
          <a:xfrm>
            <a:off x="457200" y="1203480"/>
            <a:ext cx="2649601"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479" name="PlaceHolder 3"/>
          <p:cNvSpPr/>
          <p:nvPr/>
        </p:nvSpPr>
        <p:spPr>
          <a:xfrm>
            <a:off x="3239640" y="1203480"/>
            <a:ext cx="2649601"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480" name="PlaceHolder 4"/>
          <p:cNvSpPr/>
          <p:nvPr/>
        </p:nvSpPr>
        <p:spPr>
          <a:xfrm>
            <a:off x="6022080" y="1203480"/>
            <a:ext cx="2649601"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481" name="PlaceHolder 5"/>
          <p:cNvSpPr/>
          <p:nvPr/>
        </p:nvSpPr>
        <p:spPr>
          <a:xfrm>
            <a:off x="457199" y="2761919"/>
            <a:ext cx="2649602"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482" name="PlaceHolder 6"/>
          <p:cNvSpPr/>
          <p:nvPr/>
        </p:nvSpPr>
        <p:spPr>
          <a:xfrm>
            <a:off x="3239640" y="2761919"/>
            <a:ext cx="2649601"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483" name="PlaceHolder 7"/>
          <p:cNvSpPr/>
          <p:nvPr>
            <p:ph type="body" sz="quarter" idx="21"/>
          </p:nvPr>
        </p:nvSpPr>
        <p:spPr>
          <a:xfrm>
            <a:off x="6022080" y="2761919"/>
            <a:ext cx="2649601" cy="1422722"/>
          </a:xfrm>
          <a:prstGeom prst="rect">
            <a:avLst/>
          </a:prstGeom>
        </p:spPr>
        <p:txBody>
          <a:bodyPr lIns="0" tIns="0" rIns="0" bIns="0" anchor="t"/>
          <a:lstStyle/>
          <a:p>
            <a:pPr/>
          </a:p>
        </p:txBody>
      </p:sp>
      <p:sp>
        <p:nvSpPr>
          <p:cNvPr id="4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p:spTree>
      <p:nvGrpSpPr>
        <p:cNvPr id="1" name=""/>
        <p:cNvGrpSpPr/>
        <p:nvPr/>
      </p:nvGrpSpPr>
      <p:grpSpPr>
        <a:xfrm>
          <a:off x="0" y="0"/>
          <a:ext cx="0" cy="0"/>
          <a:chOff x="0" y="0"/>
          <a:chExt cx="0" cy="0"/>
        </a:xfrm>
      </p:grpSpPr>
      <p:sp>
        <p:nvSpPr>
          <p:cNvPr id="4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4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498"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499" name="Body Level One…"/>
          <p:cNvSpPr txBox="1"/>
          <p:nvPr>
            <p:ph type="body" idx="1"/>
          </p:nvPr>
        </p:nvSpPr>
        <p:spPr>
          <a:xfrm>
            <a:off x="457200" y="1203480"/>
            <a:ext cx="8229241" cy="298296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5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p:spTree>
      <p:nvGrpSpPr>
        <p:cNvPr id="1" name=""/>
        <p:cNvGrpSpPr/>
        <p:nvPr/>
      </p:nvGrpSpPr>
      <p:grpSpPr>
        <a:xfrm>
          <a:off x="0" y="0"/>
          <a:ext cx="0" cy="0"/>
          <a:chOff x="0" y="0"/>
          <a:chExt cx="0" cy="0"/>
        </a:xfrm>
      </p:grpSpPr>
      <p:sp>
        <p:nvSpPr>
          <p:cNvPr id="50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508" name="Body Level One…"/>
          <p:cNvSpPr txBox="1"/>
          <p:nvPr>
            <p:ph type="body" idx="1"/>
          </p:nvPr>
        </p:nvSpPr>
        <p:spPr>
          <a:xfrm>
            <a:off x="457200" y="1203480"/>
            <a:ext cx="8229241"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5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p:spTree>
      <p:nvGrpSpPr>
        <p:cNvPr id="1" name=""/>
        <p:cNvGrpSpPr/>
        <p:nvPr/>
      </p:nvGrpSpPr>
      <p:grpSpPr>
        <a:xfrm>
          <a:off x="0" y="0"/>
          <a:ext cx="0" cy="0"/>
          <a:chOff x="0" y="0"/>
          <a:chExt cx="0" cy="0"/>
        </a:xfrm>
      </p:grpSpPr>
      <p:sp>
        <p:nvSpPr>
          <p:cNvPr id="51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517" name="Body Level One…"/>
          <p:cNvSpPr txBox="1"/>
          <p:nvPr>
            <p:ph type="body" sz="half" idx="1"/>
          </p:nvPr>
        </p:nvSpPr>
        <p:spPr>
          <a:xfrm>
            <a:off x="457200" y="1203480"/>
            <a:ext cx="4015800"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518" name="PlaceHolder 3"/>
          <p:cNvSpPr/>
          <p:nvPr>
            <p:ph type="body" sz="half" idx="21"/>
          </p:nvPr>
        </p:nvSpPr>
        <p:spPr>
          <a:xfrm>
            <a:off x="4674239" y="1203480"/>
            <a:ext cx="4015800" cy="2982961"/>
          </a:xfrm>
          <a:prstGeom prst="rect">
            <a:avLst/>
          </a:prstGeom>
        </p:spPr>
        <p:txBody>
          <a:bodyPr lIns="0" tIns="0" rIns="0" bIns="0" anchor="t"/>
          <a:lstStyle/>
          <a:p>
            <a:pPr/>
          </a:p>
        </p:txBody>
      </p:sp>
      <p:sp>
        <p:nvSpPr>
          <p:cNvPr id="5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26"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5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entered Text">
    <p:spTree>
      <p:nvGrpSpPr>
        <p:cNvPr id="1" name=""/>
        <p:cNvGrpSpPr/>
        <p:nvPr/>
      </p:nvGrpSpPr>
      <p:grpSpPr>
        <a:xfrm>
          <a:off x="0" y="0"/>
          <a:ext cx="0" cy="0"/>
          <a:chOff x="0" y="0"/>
          <a:chExt cx="0" cy="0"/>
        </a:xfrm>
      </p:grpSpPr>
      <p:sp>
        <p:nvSpPr>
          <p:cNvPr id="534" name="Body Level One…"/>
          <p:cNvSpPr txBox="1"/>
          <p:nvPr>
            <p:ph type="body" idx="1"/>
          </p:nvPr>
        </p:nvSpPr>
        <p:spPr>
          <a:xfrm>
            <a:off x="457200" y="205199"/>
            <a:ext cx="8229241" cy="398124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5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and Content">
    <p:spTree>
      <p:nvGrpSpPr>
        <p:cNvPr id="1" name=""/>
        <p:cNvGrpSpPr/>
        <p:nvPr/>
      </p:nvGrpSpPr>
      <p:grpSpPr>
        <a:xfrm>
          <a:off x="0" y="0"/>
          <a:ext cx="0" cy="0"/>
          <a:chOff x="0" y="0"/>
          <a:chExt cx="0" cy="0"/>
        </a:xfrm>
      </p:grpSpPr>
      <p:sp>
        <p:nvSpPr>
          <p:cNvPr id="542"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543"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544" name="PlaceHolder 3"/>
          <p:cNvSpPr/>
          <p:nvPr/>
        </p:nvSpPr>
        <p:spPr>
          <a:xfrm>
            <a:off x="4674239" y="1203480"/>
            <a:ext cx="4015800" cy="298296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545" name="PlaceHolder 4"/>
          <p:cNvSpPr/>
          <p:nvPr>
            <p:ph type="body" sz="quarter" idx="21"/>
          </p:nvPr>
        </p:nvSpPr>
        <p:spPr>
          <a:xfrm>
            <a:off x="457199" y="2761919"/>
            <a:ext cx="4015801" cy="1422722"/>
          </a:xfrm>
          <a:prstGeom prst="rect">
            <a:avLst/>
          </a:prstGeom>
        </p:spPr>
        <p:txBody>
          <a:bodyPr lIns="0" tIns="0" rIns="0" bIns="0" anchor="t"/>
          <a:lstStyle/>
          <a:p>
            <a:pPr/>
          </a:p>
        </p:txBody>
      </p:sp>
      <p:sp>
        <p:nvSpPr>
          <p:cNvPr id="5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and 2 Content">
    <p:spTree>
      <p:nvGrpSpPr>
        <p:cNvPr id="1" name=""/>
        <p:cNvGrpSpPr/>
        <p:nvPr/>
      </p:nvGrpSpPr>
      <p:grpSpPr>
        <a:xfrm>
          <a:off x="0" y="0"/>
          <a:ext cx="0" cy="0"/>
          <a:chOff x="0" y="0"/>
          <a:chExt cx="0" cy="0"/>
        </a:xfrm>
      </p:grpSpPr>
      <p:sp>
        <p:nvSpPr>
          <p:cNvPr id="553"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554" name="Body Level One…"/>
          <p:cNvSpPr txBox="1"/>
          <p:nvPr>
            <p:ph type="body" sz="half" idx="1"/>
          </p:nvPr>
        </p:nvSpPr>
        <p:spPr>
          <a:xfrm>
            <a:off x="457200" y="1203480"/>
            <a:ext cx="4015800" cy="298296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555"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556" name="PlaceHolder 4"/>
          <p:cNvSpPr/>
          <p:nvPr>
            <p:ph type="body" sz="quarter" idx="21"/>
          </p:nvPr>
        </p:nvSpPr>
        <p:spPr>
          <a:xfrm>
            <a:off x="4674239" y="2761919"/>
            <a:ext cx="4015800" cy="1422722"/>
          </a:xfrm>
          <a:prstGeom prst="rect">
            <a:avLst/>
          </a:prstGeom>
        </p:spPr>
        <p:txBody>
          <a:bodyPr lIns="0" tIns="0" rIns="0" bIns="0" anchor="t"/>
          <a:lstStyle/>
          <a:p>
            <a:pPr/>
          </a:p>
        </p:txBody>
      </p:sp>
      <p:sp>
        <p:nvSpPr>
          <p:cNvPr id="5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over Content">
    <p:spTree>
      <p:nvGrpSpPr>
        <p:cNvPr id="1" name=""/>
        <p:cNvGrpSpPr/>
        <p:nvPr/>
      </p:nvGrpSpPr>
      <p:grpSpPr>
        <a:xfrm>
          <a:off x="0" y="0"/>
          <a:ext cx="0" cy="0"/>
          <a:chOff x="0" y="0"/>
          <a:chExt cx="0" cy="0"/>
        </a:xfrm>
      </p:grpSpPr>
      <p:sp>
        <p:nvSpPr>
          <p:cNvPr id="564"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565"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566"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567" name="PlaceHolder 4"/>
          <p:cNvSpPr/>
          <p:nvPr>
            <p:ph type="body" sz="half" idx="21"/>
          </p:nvPr>
        </p:nvSpPr>
        <p:spPr>
          <a:xfrm>
            <a:off x="457199" y="2761919"/>
            <a:ext cx="8229242" cy="1422722"/>
          </a:xfrm>
          <a:prstGeom prst="rect">
            <a:avLst/>
          </a:prstGeom>
        </p:spPr>
        <p:txBody>
          <a:bodyPr lIns="0" tIns="0" rIns="0" bIns="0" anchor="t"/>
          <a:lstStyle/>
          <a:p>
            <a:pPr/>
          </a:p>
        </p:txBody>
      </p:sp>
      <p:sp>
        <p:nvSpPr>
          <p:cNvPr id="5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over Content">
    <p:spTree>
      <p:nvGrpSpPr>
        <p:cNvPr id="1" name=""/>
        <p:cNvGrpSpPr/>
        <p:nvPr/>
      </p:nvGrpSpPr>
      <p:grpSpPr>
        <a:xfrm>
          <a:off x="0" y="0"/>
          <a:ext cx="0" cy="0"/>
          <a:chOff x="0" y="0"/>
          <a:chExt cx="0" cy="0"/>
        </a:xfrm>
      </p:grpSpPr>
      <p:sp>
        <p:nvSpPr>
          <p:cNvPr id="57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576" name="Body Level One…"/>
          <p:cNvSpPr txBox="1"/>
          <p:nvPr>
            <p:ph type="body" sz="half" idx="1"/>
          </p:nvPr>
        </p:nvSpPr>
        <p:spPr>
          <a:xfrm>
            <a:off x="457200" y="1203480"/>
            <a:ext cx="8229241"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577" name="PlaceHolder 3"/>
          <p:cNvSpPr/>
          <p:nvPr>
            <p:ph type="body" sz="half" idx="21"/>
          </p:nvPr>
        </p:nvSpPr>
        <p:spPr>
          <a:xfrm>
            <a:off x="457199" y="2761919"/>
            <a:ext cx="8229242" cy="1422722"/>
          </a:xfrm>
          <a:prstGeom prst="rect">
            <a:avLst/>
          </a:prstGeom>
        </p:spPr>
        <p:txBody>
          <a:bodyPr lIns="0" tIns="0" rIns="0" bIns="0" anchor="t"/>
          <a:lstStyle/>
          <a:p>
            <a:pPr/>
          </a:p>
        </p:txBody>
      </p:sp>
      <p:sp>
        <p:nvSpPr>
          <p:cNvPr id="5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4 Content">
    <p:spTree>
      <p:nvGrpSpPr>
        <p:cNvPr id="1" name=""/>
        <p:cNvGrpSpPr/>
        <p:nvPr/>
      </p:nvGrpSpPr>
      <p:grpSpPr>
        <a:xfrm>
          <a:off x="0" y="0"/>
          <a:ext cx="0" cy="0"/>
          <a:chOff x="0" y="0"/>
          <a:chExt cx="0" cy="0"/>
        </a:xfrm>
      </p:grpSpPr>
      <p:sp>
        <p:nvSpPr>
          <p:cNvPr id="585"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586" name="Body Level One…"/>
          <p:cNvSpPr txBox="1"/>
          <p:nvPr>
            <p:ph type="body" sz="quarter" idx="1"/>
          </p:nvPr>
        </p:nvSpPr>
        <p:spPr>
          <a:xfrm>
            <a:off x="457200" y="1203480"/>
            <a:ext cx="4015800"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587" name="PlaceHolder 3"/>
          <p:cNvSpPr/>
          <p:nvPr/>
        </p:nvSpPr>
        <p:spPr>
          <a:xfrm>
            <a:off x="4674239" y="1203480"/>
            <a:ext cx="4015800"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588" name="PlaceHolder 4"/>
          <p:cNvSpPr/>
          <p:nvPr/>
        </p:nvSpPr>
        <p:spPr>
          <a:xfrm>
            <a:off x="457199" y="2761919"/>
            <a:ext cx="4015801"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589" name="PlaceHolder 5"/>
          <p:cNvSpPr/>
          <p:nvPr>
            <p:ph type="body" sz="quarter" idx="21"/>
          </p:nvPr>
        </p:nvSpPr>
        <p:spPr>
          <a:xfrm>
            <a:off x="4674239" y="2761919"/>
            <a:ext cx="4015800" cy="1422722"/>
          </a:xfrm>
          <a:prstGeom prst="rect">
            <a:avLst/>
          </a:prstGeom>
        </p:spPr>
        <p:txBody>
          <a:bodyPr lIns="0" tIns="0" rIns="0" bIns="0" anchor="t"/>
          <a:lstStyle/>
          <a:p>
            <a:pPr/>
          </a:p>
        </p:txBody>
      </p:sp>
      <p:sp>
        <p:nvSpPr>
          <p:cNvPr id="5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entered Text">
    <p:spTree>
      <p:nvGrpSpPr>
        <p:cNvPr id="1" name=""/>
        <p:cNvGrpSpPr/>
        <p:nvPr/>
      </p:nvGrpSpPr>
      <p:grpSpPr>
        <a:xfrm>
          <a:off x="0" y="0"/>
          <a:ext cx="0" cy="0"/>
          <a:chOff x="0" y="0"/>
          <a:chExt cx="0" cy="0"/>
        </a:xfrm>
      </p:grpSpPr>
      <p:sp>
        <p:nvSpPr>
          <p:cNvPr id="54" name="Body Level One…"/>
          <p:cNvSpPr txBox="1"/>
          <p:nvPr>
            <p:ph type="body" idx="1"/>
          </p:nvPr>
        </p:nvSpPr>
        <p:spPr>
          <a:xfrm>
            <a:off x="457200" y="205199"/>
            <a:ext cx="8229241" cy="3981241"/>
          </a:xfrm>
          <a:prstGeom prst="rect">
            <a:avLst/>
          </a:prstGeom>
        </p:spPr>
        <p:txBody>
          <a:bodyPr lIns="0" tIns="0" rIns="0" bIns="0" anchor="ct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6 Content">
    <p:spTree>
      <p:nvGrpSpPr>
        <p:cNvPr id="1" name=""/>
        <p:cNvGrpSpPr/>
        <p:nvPr/>
      </p:nvGrpSpPr>
      <p:grpSpPr>
        <a:xfrm>
          <a:off x="0" y="0"/>
          <a:ext cx="0" cy="0"/>
          <a:chOff x="0" y="0"/>
          <a:chExt cx="0" cy="0"/>
        </a:xfrm>
      </p:grpSpPr>
      <p:sp>
        <p:nvSpPr>
          <p:cNvPr id="597"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lvl1pPr>
              <a:lnSpc>
                <a:spcPct val="90000"/>
              </a:lnSpc>
              <a:defRPr spc="0" sz="4400">
                <a:solidFill>
                  <a:srgbClr val="000000"/>
                </a:solidFill>
                <a:latin typeface="+mj-lt"/>
                <a:ea typeface="+mj-ea"/>
                <a:cs typeface="+mj-cs"/>
                <a:sym typeface="Arial"/>
              </a:defRPr>
            </a:lvl1pPr>
          </a:lstStyle>
          <a:p>
            <a:pPr/>
            <a:r>
              <a:t>Title Text</a:t>
            </a:r>
          </a:p>
        </p:txBody>
      </p:sp>
      <p:sp>
        <p:nvSpPr>
          <p:cNvPr id="598" name="Body Level One…"/>
          <p:cNvSpPr txBox="1"/>
          <p:nvPr>
            <p:ph type="body" sz="quarter" idx="1"/>
          </p:nvPr>
        </p:nvSpPr>
        <p:spPr>
          <a:xfrm>
            <a:off x="457200" y="1203480"/>
            <a:ext cx="2649601" cy="1422721"/>
          </a:xfrm>
          <a:prstGeom prst="rect">
            <a:avLst/>
          </a:prstGeom>
        </p:spPr>
        <p:txBody>
          <a:bodyPr lIns="0" tIns="0" rIns="0" bIns="0" anchor="t"/>
          <a:lstStyle/>
          <a:p>
            <a:pPr/>
            <a:r>
              <a:t>Body Level One</a:t>
            </a:r>
          </a:p>
          <a:p>
            <a:pPr lvl="1"/>
            <a:r>
              <a:t>Body Level Two</a:t>
            </a:r>
          </a:p>
          <a:p>
            <a:pPr lvl="2"/>
            <a:r>
              <a:t>Body Level Three</a:t>
            </a:r>
          </a:p>
          <a:p>
            <a:pPr lvl="3"/>
            <a:r>
              <a:t>Body Level Four</a:t>
            </a:r>
          </a:p>
          <a:p>
            <a:pPr lvl="4"/>
            <a:r>
              <a:t>Body Level Five</a:t>
            </a:r>
          </a:p>
        </p:txBody>
      </p:sp>
      <p:sp>
        <p:nvSpPr>
          <p:cNvPr id="599" name="PlaceHolder 3"/>
          <p:cNvSpPr/>
          <p:nvPr/>
        </p:nvSpPr>
        <p:spPr>
          <a:xfrm>
            <a:off x="3239640" y="1203480"/>
            <a:ext cx="2649601"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600" name="PlaceHolder 4"/>
          <p:cNvSpPr/>
          <p:nvPr/>
        </p:nvSpPr>
        <p:spPr>
          <a:xfrm>
            <a:off x="6022080" y="1203480"/>
            <a:ext cx="2649601" cy="1422721"/>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601" name="PlaceHolder 5"/>
          <p:cNvSpPr/>
          <p:nvPr/>
        </p:nvSpPr>
        <p:spPr>
          <a:xfrm>
            <a:off x="457199" y="2761919"/>
            <a:ext cx="2649602"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602" name="PlaceHolder 6"/>
          <p:cNvSpPr/>
          <p:nvPr/>
        </p:nvSpPr>
        <p:spPr>
          <a:xfrm>
            <a:off x="3239640" y="2761919"/>
            <a:ext cx="2649601" cy="1422722"/>
          </a:xfrm>
          <a:prstGeom prst="rect">
            <a:avLst/>
          </a:prstGeom>
          <a:ln w="12700">
            <a:miter lim="400000"/>
          </a:ln>
        </p:spPr>
        <p:txBody>
          <a:bodyPr lIns="0" tIns="0" rIns="0" bIns="0">
            <a:normAutofit fontScale="100000" lnSpcReduction="0"/>
          </a:bodyPr>
          <a:lstStyle/>
          <a:p>
            <a:pPr marL="228600" indent="-228600">
              <a:lnSpc>
                <a:spcPct val="90000"/>
              </a:lnSpc>
              <a:spcBef>
                <a:spcPts val="1000"/>
              </a:spcBef>
              <a:buSzPct val="100000"/>
              <a:buFont typeface="Arial"/>
              <a:buChar char="•"/>
              <a:defRPr sz="2800"/>
            </a:pPr>
          </a:p>
        </p:txBody>
      </p:sp>
      <p:sp>
        <p:nvSpPr>
          <p:cNvPr id="603" name="PlaceHolder 7"/>
          <p:cNvSpPr/>
          <p:nvPr>
            <p:ph type="body" sz="quarter" idx="21"/>
          </p:nvPr>
        </p:nvSpPr>
        <p:spPr>
          <a:xfrm>
            <a:off x="6022080" y="2761919"/>
            <a:ext cx="2649601" cy="1422722"/>
          </a:xfrm>
          <a:prstGeom prst="rect">
            <a:avLst/>
          </a:prstGeom>
        </p:spPr>
        <p:txBody>
          <a:bodyPr lIns="0" tIns="0" rIns="0" bIns="0" anchor="t"/>
          <a:lstStyle/>
          <a:p>
            <a:pPr/>
          </a:p>
        </p:txBody>
      </p:sp>
      <p:sp>
        <p:nvSpPr>
          <p:cNvPr id="6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and Content">
    <p:spTree>
      <p:nvGrpSpPr>
        <p:cNvPr id="1" name=""/>
        <p:cNvGrpSpPr/>
        <p:nvPr/>
      </p:nvGrpSpPr>
      <p:grpSpPr>
        <a:xfrm>
          <a:off x="0" y="0"/>
          <a:ext cx="0" cy="0"/>
          <a:chOff x="0" y="0"/>
          <a:chExt cx="0" cy="0"/>
        </a:xfrm>
      </p:grpSpPr>
      <p:sp>
        <p:nvSpPr>
          <p:cNvPr id="62"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63" name="Body Level One…"/>
          <p:cNvSpPr txBox="1"/>
          <p:nvPr>
            <p:ph type="body" sz="quarter" idx="1"/>
          </p:nvPr>
        </p:nvSpPr>
        <p:spPr>
          <a:xfrm>
            <a:off x="457200" y="1203480"/>
            <a:ext cx="4015800" cy="1422721"/>
          </a:xfrm>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64" name="PlaceHolder 3"/>
          <p:cNvSpPr/>
          <p:nvPr/>
        </p:nvSpPr>
        <p:spPr>
          <a:xfrm>
            <a:off x="4674239" y="1203480"/>
            <a:ext cx="4015800" cy="2982961"/>
          </a:xfrm>
          <a:prstGeom prst="rect">
            <a:avLst/>
          </a:prstGeom>
          <a:ln w="12700">
            <a:miter lim="400000"/>
          </a:ln>
        </p:spPr>
        <p:txBody>
          <a:bodyPr lIns="0" tIns="0" rIns="0" bIns="0" anchor="b">
            <a:normAutofit fontScale="100000" lnSpcReduction="0"/>
          </a:bodyPr>
          <a:lstStyle/>
          <a:p>
            <a:pPr marL="228600" indent="-228600">
              <a:lnSpc>
                <a:spcPct val="90000"/>
              </a:lnSpc>
              <a:spcBef>
                <a:spcPts val="1000"/>
              </a:spcBef>
              <a:buSzPct val="100000"/>
              <a:buFont typeface="Arial"/>
              <a:buChar char="•"/>
              <a:defRPr sz="2800"/>
            </a:pPr>
          </a:p>
        </p:txBody>
      </p:sp>
      <p:sp>
        <p:nvSpPr>
          <p:cNvPr id="65" name="PlaceHolder 4"/>
          <p:cNvSpPr/>
          <p:nvPr>
            <p:ph type="body" sz="quarter" idx="21"/>
          </p:nvPr>
        </p:nvSpPr>
        <p:spPr>
          <a:xfrm>
            <a:off x="457199" y="2761919"/>
            <a:ext cx="4015801" cy="1422722"/>
          </a:xfrm>
          <a:prstGeom prst="rect">
            <a:avLst/>
          </a:prstGeom>
        </p:spPr>
        <p:txBody>
          <a:bodyPr lIns="0" tIns="0" rIns="0" bIns="0"/>
          <a:lstStyle/>
          <a:p>
            <a:pP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and 2 Content">
    <p:spTree>
      <p:nvGrpSpPr>
        <p:cNvPr id="1" name=""/>
        <p:cNvGrpSpPr/>
        <p:nvPr/>
      </p:nvGrpSpPr>
      <p:grpSpPr>
        <a:xfrm>
          <a:off x="0" y="0"/>
          <a:ext cx="0" cy="0"/>
          <a:chOff x="0" y="0"/>
          <a:chExt cx="0" cy="0"/>
        </a:xfrm>
      </p:grpSpPr>
      <p:sp>
        <p:nvSpPr>
          <p:cNvPr id="73"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74" name="Body Level One…"/>
          <p:cNvSpPr txBox="1"/>
          <p:nvPr>
            <p:ph type="body" sz="half" idx="1"/>
          </p:nvPr>
        </p:nvSpPr>
        <p:spPr>
          <a:xfrm>
            <a:off x="457200" y="1203480"/>
            <a:ext cx="4015800" cy="2982961"/>
          </a:xfrm>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75" name="PlaceHolder 3"/>
          <p:cNvSpPr/>
          <p:nvPr/>
        </p:nvSpPr>
        <p:spPr>
          <a:xfrm>
            <a:off x="4674239" y="1203480"/>
            <a:ext cx="4015800" cy="1422721"/>
          </a:xfrm>
          <a:prstGeom prst="rect">
            <a:avLst/>
          </a:prstGeom>
          <a:ln w="12700">
            <a:miter lim="400000"/>
          </a:ln>
        </p:spPr>
        <p:txBody>
          <a:bodyPr lIns="0" tIns="0" rIns="0" bIns="0" anchor="b">
            <a:normAutofit fontScale="100000" lnSpcReduction="0"/>
          </a:bodyPr>
          <a:lstStyle/>
          <a:p>
            <a:pPr marL="228600" indent="-228600">
              <a:lnSpc>
                <a:spcPct val="90000"/>
              </a:lnSpc>
              <a:spcBef>
                <a:spcPts val="1000"/>
              </a:spcBef>
              <a:buSzPct val="100000"/>
              <a:buFont typeface="Arial"/>
              <a:buChar char="•"/>
              <a:defRPr sz="2800"/>
            </a:pPr>
          </a:p>
        </p:txBody>
      </p:sp>
      <p:sp>
        <p:nvSpPr>
          <p:cNvPr id="76" name="PlaceHolder 4"/>
          <p:cNvSpPr/>
          <p:nvPr>
            <p:ph type="body" sz="quarter" idx="21"/>
          </p:nvPr>
        </p:nvSpPr>
        <p:spPr>
          <a:xfrm>
            <a:off x="4674239" y="2761919"/>
            <a:ext cx="4015800" cy="1422722"/>
          </a:xfrm>
          <a:prstGeom prst="rect">
            <a:avLst/>
          </a:prstGeom>
        </p:spPr>
        <p:txBody>
          <a:bodyPr lIns="0" tIns="0" rIns="0" bIns="0"/>
          <a:lstStyle/>
          <a:p>
            <a:pP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over Content">
    <p:spTree>
      <p:nvGrpSpPr>
        <p:cNvPr id="1" name=""/>
        <p:cNvGrpSpPr/>
        <p:nvPr/>
      </p:nvGrpSpPr>
      <p:grpSpPr>
        <a:xfrm>
          <a:off x="0" y="0"/>
          <a:ext cx="0" cy="0"/>
          <a:chOff x="0" y="0"/>
          <a:chExt cx="0" cy="0"/>
        </a:xfrm>
      </p:grpSpPr>
      <p:sp>
        <p:nvSpPr>
          <p:cNvPr id="84" name="Title Text"/>
          <p:cNvSpPr txBox="1"/>
          <p:nvPr>
            <p:ph type="title"/>
          </p:nvPr>
        </p:nvSpPr>
        <p:spPr>
          <a:xfrm>
            <a:off x="457200" y="205199"/>
            <a:ext cx="8229241" cy="858602"/>
          </a:xfrm>
          <a:prstGeom prst="rect">
            <a:avLst/>
          </a:prstGeom>
        </p:spPr>
        <p:txBody>
          <a:bodyPr lIns="0" tIns="0" rIns="0" bIns="0" anchor="ctr">
            <a:normAutofit fontScale="100000" lnSpcReduction="0"/>
          </a:bodyPr>
          <a:lstStyle/>
          <a:p>
            <a:pPr/>
            <a:r>
              <a:t>Title Text</a:t>
            </a:r>
          </a:p>
        </p:txBody>
      </p:sp>
      <p:sp>
        <p:nvSpPr>
          <p:cNvPr id="85" name="Body Level One…"/>
          <p:cNvSpPr txBox="1"/>
          <p:nvPr>
            <p:ph type="body" sz="quarter" idx="1"/>
          </p:nvPr>
        </p:nvSpPr>
        <p:spPr>
          <a:xfrm>
            <a:off x="457200" y="1203480"/>
            <a:ext cx="4015800" cy="1422721"/>
          </a:xfrm>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86" name="PlaceHolder 3"/>
          <p:cNvSpPr/>
          <p:nvPr/>
        </p:nvSpPr>
        <p:spPr>
          <a:xfrm>
            <a:off x="4674239" y="1203480"/>
            <a:ext cx="4015800" cy="1422721"/>
          </a:xfrm>
          <a:prstGeom prst="rect">
            <a:avLst/>
          </a:prstGeom>
          <a:ln w="12700">
            <a:miter lim="400000"/>
          </a:ln>
        </p:spPr>
        <p:txBody>
          <a:bodyPr lIns="0" tIns="0" rIns="0" bIns="0" anchor="b">
            <a:normAutofit fontScale="100000" lnSpcReduction="0"/>
          </a:bodyPr>
          <a:lstStyle/>
          <a:p>
            <a:pPr marL="228600" indent="-228600">
              <a:lnSpc>
                <a:spcPct val="90000"/>
              </a:lnSpc>
              <a:spcBef>
                <a:spcPts val="1000"/>
              </a:spcBef>
              <a:buSzPct val="100000"/>
              <a:buFont typeface="Arial"/>
              <a:buChar char="•"/>
              <a:defRPr sz="2800"/>
            </a:pPr>
          </a:p>
        </p:txBody>
      </p:sp>
      <p:sp>
        <p:nvSpPr>
          <p:cNvPr id="87" name="PlaceHolder 4"/>
          <p:cNvSpPr/>
          <p:nvPr>
            <p:ph type="body" sz="half" idx="21"/>
          </p:nvPr>
        </p:nvSpPr>
        <p:spPr>
          <a:xfrm>
            <a:off x="457199" y="2761919"/>
            <a:ext cx="8229242" cy="1422722"/>
          </a:xfrm>
          <a:prstGeom prst="rect">
            <a:avLst/>
          </a:prstGeom>
        </p:spPr>
        <p:txBody>
          <a:bodyPr lIns="0" tIns="0" rIns="0" bIns="0"/>
          <a:lstStyle/>
          <a:p>
            <a:pP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0"/>
            <a:ext cx="8229600" cy="1063229"/>
          </a:xfrm>
          <a:prstGeom prst="rect">
            <a:avLst/>
          </a:prstGeom>
          <a:ln w="12700">
            <a:miter lim="400000"/>
          </a:ln>
          <a:extLst>
            <a:ext uri="{C572A759-6A51-4108-AA02-DFA0A04FC94B}">
              <ma14:wrappingTextBoxFlag xmlns:ma14="http://schemas.microsoft.com/office/mac/drawingml/2011/main" val="1"/>
            </a:ext>
          </a:extLst>
        </p:spPr>
        <p:txBody>
          <a:bodyPr tIns="91439" bIns="91439" anchor="b"/>
          <a:lstStyle/>
          <a:p>
            <a:pPr/>
            <a:r>
              <a:t>Title Text</a:t>
            </a:r>
          </a:p>
        </p:txBody>
      </p:sp>
      <p:sp>
        <p:nvSpPr>
          <p:cNvPr id="3" name="Body Level One…"/>
          <p:cNvSpPr txBox="1"/>
          <p:nvPr>
            <p:ph type="body" idx="1"/>
          </p:nvPr>
        </p:nvSpPr>
        <p:spPr>
          <a:xfrm>
            <a:off x="457200" y="1063228"/>
            <a:ext cx="8229600" cy="3531394"/>
          </a:xfrm>
          <a:prstGeom prst="rect">
            <a:avLst/>
          </a:prstGeom>
          <a:ln w="12700">
            <a:miter lim="400000"/>
          </a:ln>
          <a:extLst>
            <a:ext uri="{C572A759-6A51-4108-AA02-DFA0A04FC94B}">
              <ma14:wrappingTextBoxFlag xmlns:ma14="http://schemas.microsoft.com/office/mac/drawingml/2011/main" val="1"/>
            </a:ext>
          </a:extLst>
        </p:spPr>
        <p:txBody>
          <a:bodyPr tIns="91439" bIns="91439" anchor="b">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pc="-1"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1" strike="noStrike" sz="5500" u="none">
          <a:solidFill>
            <a:srgbClr val="DED6D4"/>
          </a:solidFill>
          <a:uFillTx/>
          <a:latin typeface="Work Sans ExtraBold"/>
          <a:ea typeface="Work Sans ExtraBold"/>
          <a:cs typeface="Work Sans ExtraBold"/>
          <a:sym typeface="Work Sans ExtraBold"/>
        </a:defRPr>
      </a:lvl1pPr>
      <a:lvl2pPr marL="0" marR="0" indent="0" algn="l" defTabSz="914400" rtl="0" latinLnBrk="0">
        <a:lnSpc>
          <a:spcPct val="100000"/>
        </a:lnSpc>
        <a:spcBef>
          <a:spcPts val="0"/>
        </a:spcBef>
        <a:spcAft>
          <a:spcPts val="0"/>
        </a:spcAft>
        <a:buClrTx/>
        <a:buSzTx/>
        <a:buFontTx/>
        <a:buNone/>
        <a:tabLst/>
        <a:defRPr b="0" baseline="0" cap="none" i="0" spc="-1" strike="noStrike" sz="5500" u="none">
          <a:solidFill>
            <a:srgbClr val="DED6D4"/>
          </a:solidFill>
          <a:uFillTx/>
          <a:latin typeface="Work Sans ExtraBold"/>
          <a:ea typeface="Work Sans ExtraBold"/>
          <a:cs typeface="Work Sans ExtraBold"/>
          <a:sym typeface="Work Sans ExtraBold"/>
        </a:defRPr>
      </a:lvl2pPr>
      <a:lvl3pPr marL="0" marR="0" indent="0" algn="l" defTabSz="914400" rtl="0" latinLnBrk="0">
        <a:lnSpc>
          <a:spcPct val="100000"/>
        </a:lnSpc>
        <a:spcBef>
          <a:spcPts val="0"/>
        </a:spcBef>
        <a:spcAft>
          <a:spcPts val="0"/>
        </a:spcAft>
        <a:buClrTx/>
        <a:buSzTx/>
        <a:buFontTx/>
        <a:buNone/>
        <a:tabLst/>
        <a:defRPr b="0" baseline="0" cap="none" i="0" spc="-1" strike="noStrike" sz="5500" u="none">
          <a:solidFill>
            <a:srgbClr val="DED6D4"/>
          </a:solidFill>
          <a:uFillTx/>
          <a:latin typeface="Work Sans ExtraBold"/>
          <a:ea typeface="Work Sans ExtraBold"/>
          <a:cs typeface="Work Sans ExtraBold"/>
          <a:sym typeface="Work Sans ExtraBold"/>
        </a:defRPr>
      </a:lvl3pPr>
      <a:lvl4pPr marL="0" marR="0" indent="0" algn="l" defTabSz="914400" rtl="0" latinLnBrk="0">
        <a:lnSpc>
          <a:spcPct val="100000"/>
        </a:lnSpc>
        <a:spcBef>
          <a:spcPts val="0"/>
        </a:spcBef>
        <a:spcAft>
          <a:spcPts val="0"/>
        </a:spcAft>
        <a:buClrTx/>
        <a:buSzTx/>
        <a:buFontTx/>
        <a:buNone/>
        <a:tabLst/>
        <a:defRPr b="0" baseline="0" cap="none" i="0" spc="-1" strike="noStrike" sz="5500" u="none">
          <a:solidFill>
            <a:srgbClr val="DED6D4"/>
          </a:solidFill>
          <a:uFillTx/>
          <a:latin typeface="Work Sans ExtraBold"/>
          <a:ea typeface="Work Sans ExtraBold"/>
          <a:cs typeface="Work Sans ExtraBold"/>
          <a:sym typeface="Work Sans ExtraBold"/>
        </a:defRPr>
      </a:lvl4pPr>
      <a:lvl5pPr marL="0" marR="0" indent="0" algn="l" defTabSz="914400" rtl="0" latinLnBrk="0">
        <a:lnSpc>
          <a:spcPct val="100000"/>
        </a:lnSpc>
        <a:spcBef>
          <a:spcPts val="0"/>
        </a:spcBef>
        <a:spcAft>
          <a:spcPts val="0"/>
        </a:spcAft>
        <a:buClrTx/>
        <a:buSzTx/>
        <a:buFontTx/>
        <a:buNone/>
        <a:tabLst/>
        <a:defRPr b="0" baseline="0" cap="none" i="0" spc="-1" strike="noStrike" sz="5500" u="none">
          <a:solidFill>
            <a:srgbClr val="DED6D4"/>
          </a:solidFill>
          <a:uFillTx/>
          <a:latin typeface="Work Sans ExtraBold"/>
          <a:ea typeface="Work Sans ExtraBold"/>
          <a:cs typeface="Work Sans ExtraBold"/>
          <a:sym typeface="Work Sans ExtraBold"/>
        </a:defRPr>
      </a:lvl5pPr>
      <a:lvl6pPr marL="0" marR="0" indent="0" algn="l" defTabSz="914400" rtl="0" latinLnBrk="0">
        <a:lnSpc>
          <a:spcPct val="100000"/>
        </a:lnSpc>
        <a:spcBef>
          <a:spcPts val="0"/>
        </a:spcBef>
        <a:spcAft>
          <a:spcPts val="0"/>
        </a:spcAft>
        <a:buClrTx/>
        <a:buSzTx/>
        <a:buFontTx/>
        <a:buNone/>
        <a:tabLst/>
        <a:defRPr b="0" baseline="0" cap="none" i="0" spc="-1" strike="noStrike" sz="5500" u="none">
          <a:solidFill>
            <a:srgbClr val="DED6D4"/>
          </a:solidFill>
          <a:uFillTx/>
          <a:latin typeface="Work Sans ExtraBold"/>
          <a:ea typeface="Work Sans ExtraBold"/>
          <a:cs typeface="Work Sans ExtraBold"/>
          <a:sym typeface="Work Sans ExtraBold"/>
        </a:defRPr>
      </a:lvl6pPr>
      <a:lvl7pPr marL="0" marR="0" indent="0" algn="l" defTabSz="914400" rtl="0" latinLnBrk="0">
        <a:lnSpc>
          <a:spcPct val="100000"/>
        </a:lnSpc>
        <a:spcBef>
          <a:spcPts val="0"/>
        </a:spcBef>
        <a:spcAft>
          <a:spcPts val="0"/>
        </a:spcAft>
        <a:buClrTx/>
        <a:buSzTx/>
        <a:buFontTx/>
        <a:buNone/>
        <a:tabLst/>
        <a:defRPr b="0" baseline="0" cap="none" i="0" spc="-1" strike="noStrike" sz="5500" u="none">
          <a:solidFill>
            <a:srgbClr val="DED6D4"/>
          </a:solidFill>
          <a:uFillTx/>
          <a:latin typeface="Work Sans ExtraBold"/>
          <a:ea typeface="Work Sans ExtraBold"/>
          <a:cs typeface="Work Sans ExtraBold"/>
          <a:sym typeface="Work Sans ExtraBold"/>
        </a:defRPr>
      </a:lvl7pPr>
      <a:lvl8pPr marL="0" marR="0" indent="0" algn="l" defTabSz="914400" rtl="0" latinLnBrk="0">
        <a:lnSpc>
          <a:spcPct val="100000"/>
        </a:lnSpc>
        <a:spcBef>
          <a:spcPts val="0"/>
        </a:spcBef>
        <a:spcAft>
          <a:spcPts val="0"/>
        </a:spcAft>
        <a:buClrTx/>
        <a:buSzTx/>
        <a:buFontTx/>
        <a:buNone/>
        <a:tabLst/>
        <a:defRPr b="0" baseline="0" cap="none" i="0" spc="-1" strike="noStrike" sz="5500" u="none">
          <a:solidFill>
            <a:srgbClr val="DED6D4"/>
          </a:solidFill>
          <a:uFillTx/>
          <a:latin typeface="Work Sans ExtraBold"/>
          <a:ea typeface="Work Sans ExtraBold"/>
          <a:cs typeface="Work Sans ExtraBold"/>
          <a:sym typeface="Work Sans ExtraBold"/>
        </a:defRPr>
      </a:lvl8pPr>
      <a:lvl9pPr marL="0" marR="0" indent="0" algn="l" defTabSz="914400" rtl="0" latinLnBrk="0">
        <a:lnSpc>
          <a:spcPct val="100000"/>
        </a:lnSpc>
        <a:spcBef>
          <a:spcPts val="0"/>
        </a:spcBef>
        <a:spcAft>
          <a:spcPts val="0"/>
        </a:spcAft>
        <a:buClrTx/>
        <a:buSzTx/>
        <a:buFontTx/>
        <a:buNone/>
        <a:tabLst/>
        <a:defRPr b="0" baseline="0" cap="none" i="0" spc="-1" strike="noStrike" sz="5500" u="none">
          <a:solidFill>
            <a:srgbClr val="DED6D4"/>
          </a:solidFill>
          <a:uFillTx/>
          <a:latin typeface="Work Sans ExtraBold"/>
          <a:ea typeface="Work Sans ExtraBold"/>
          <a:cs typeface="Work Sans ExtraBold"/>
          <a:sym typeface="Work Sans Extra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1" strike="noStrike" sz="1200" u="none">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1" strike="noStrike" sz="1200" u="none">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1" strike="noStrike" sz="1200" u="none">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1" strike="noStrike" sz="1200" u="none">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1" strike="noStrike" sz="1200" u="none">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1" strike="noStrike" sz="1200" u="none">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1" strike="noStrike" sz="1200" u="none">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1" strike="noStrike" sz="1200" u="none">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1"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5.jpeg"/><Relationship Id="rId4"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6.jpeg"/><Relationship Id="rId5" Type="http://schemas.openxmlformats.org/officeDocument/2006/relationships/image" Target="../media/image1.png"/><Relationship Id="rId6"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jpeg"/><Relationship Id="rId3"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8.jpeg"/><Relationship Id="rId4"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png"/><Relationship Id="rId3" Type="http://schemas.openxmlformats.org/officeDocument/2006/relationships/hyperlink" Target="https://videnskab.dk/naturvidenskab/forskere-vi-staar-over-for-en-global-sand-krise" TargetMode="External"/><Relationship Id="rId4" Type="http://schemas.openxmlformats.org/officeDocument/2006/relationships/hyperlink" Target="https://concito.dk/sites/concito.dk/files/dokumenter/artikler/bygningers_klimapaavirkning_endelig_270214.pdf" TargetMode="External"/><Relationship Id="rId5" Type="http://schemas.openxmlformats.org/officeDocument/2006/relationships/hyperlink" Target="https://sbi.dk/Assets/Bygningers-indlejrede-energi-og-miljoepaavirkninger/SBi-2017-08.pdf" TargetMode="External"/><Relationship Id="rId6" Type="http://schemas.openxmlformats.org/officeDocument/2006/relationships/hyperlink" Target="https://www.trae.dk/leksikon/fotosyntese-skovens-hjaelp-til-klimaet/"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 Id="rId3" Type="http://schemas.openxmlformats.org/officeDocument/2006/relationships/hyperlink" Target="https://www.trae.dk/artikel/tegnefilm-er-du-ogsaa-traet/" TargetMode="External"/><Relationship Id="rId4"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xml"/><Relationship Id="rId3"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4.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B050"/>
        </a:solidFill>
      </p:bgPr>
    </p:bg>
    <p:spTree>
      <p:nvGrpSpPr>
        <p:cNvPr id="1" name=""/>
        <p:cNvGrpSpPr/>
        <p:nvPr/>
      </p:nvGrpSpPr>
      <p:grpSpPr>
        <a:xfrm>
          <a:off x="0" y="0"/>
          <a:ext cx="0" cy="0"/>
          <a:chOff x="0" y="0"/>
          <a:chExt cx="0" cy="0"/>
        </a:xfrm>
      </p:grpSpPr>
      <p:sp>
        <p:nvSpPr>
          <p:cNvPr id="613" name="CustomShape 2"/>
          <p:cNvSpPr txBox="1"/>
          <p:nvPr/>
        </p:nvSpPr>
        <p:spPr>
          <a:xfrm>
            <a:off x="1848061" y="2029841"/>
            <a:ext cx="6949442" cy="1134932"/>
          </a:xfrm>
          <a:prstGeom prst="rect">
            <a:avLst/>
          </a:prstGeom>
          <a:ln w="12700">
            <a:miter lim="400000"/>
          </a:ln>
          <a:extLst>
            <a:ext uri="{C572A759-6A51-4108-AA02-DFA0A04FC94B}">
              <ma14:wrappingTextBoxFlag xmlns:ma14="http://schemas.microsoft.com/office/mac/drawingml/2011/main" val="1"/>
            </a:ext>
          </a:extLst>
        </p:spPr>
        <p:txBody>
          <a:bodyPr lIns="89999" tIns="89999" rIns="89999" bIns="89999">
            <a:spAutoFit/>
          </a:bodyPr>
          <a:lstStyle/>
          <a:p>
            <a:pPr>
              <a:defRPr spc="-1" sz="2600">
                <a:solidFill>
                  <a:srgbClr val="FFFFFF"/>
                </a:solidFill>
                <a:latin typeface="Rockwell"/>
                <a:ea typeface="Rockwell"/>
                <a:cs typeface="Rockwell"/>
                <a:sym typeface="Rockwell"/>
              </a:defRPr>
            </a:pPr>
            <a:r>
              <a:t>Bæredygtigt Byggeri</a:t>
            </a:r>
          </a:p>
          <a:p>
            <a:pPr>
              <a:defRPr spc="-1" sz="4400">
                <a:solidFill>
                  <a:srgbClr val="FFFFFF"/>
                </a:solidFill>
                <a:latin typeface="Rockwell Bold"/>
                <a:ea typeface="Rockwell Bold"/>
                <a:cs typeface="Rockwell Bold"/>
                <a:sym typeface="Rockwell Bold"/>
              </a:defRPr>
            </a:pPr>
            <a:r>
              <a:t>PRODUKTION</a:t>
            </a:r>
          </a:p>
        </p:txBody>
      </p:sp>
      <p:pic>
        <p:nvPicPr>
          <p:cNvPr id="614" name="Image" descr="Image"/>
          <p:cNvPicPr>
            <a:picLocks noChangeAspect="1"/>
          </p:cNvPicPr>
          <p:nvPr/>
        </p:nvPicPr>
        <p:blipFill>
          <a:blip r:embed="rId3">
            <a:extLst/>
          </a:blip>
          <a:stretch>
            <a:fillRect/>
          </a:stretch>
        </p:blipFill>
        <p:spPr>
          <a:xfrm>
            <a:off x="8576234" y="377955"/>
            <a:ext cx="433081" cy="42732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3" name="Screenshot 2019-09-30 at 15.17.24.png" descr="Screenshot 2019-09-30 at 15.17.24.png"/>
          <p:cNvPicPr>
            <a:picLocks noChangeAspect="1"/>
          </p:cNvPicPr>
          <p:nvPr/>
        </p:nvPicPr>
        <p:blipFill>
          <a:blip r:embed="rId3">
            <a:extLst/>
          </a:blip>
          <a:stretch>
            <a:fillRect/>
          </a:stretch>
        </p:blipFill>
        <p:spPr>
          <a:xfrm>
            <a:off x="2683080" y="0"/>
            <a:ext cx="5301721" cy="5063400"/>
          </a:xfrm>
          <a:prstGeom prst="rect">
            <a:avLst/>
          </a:prstGeom>
          <a:ln w="12700">
            <a:miter lim="400000"/>
          </a:ln>
        </p:spPr>
      </p:pic>
      <p:sp>
        <p:nvSpPr>
          <p:cNvPr id="674" name="TextShape 1"/>
          <p:cNvSpPr txBox="1"/>
          <p:nvPr/>
        </p:nvSpPr>
        <p:spPr>
          <a:xfrm>
            <a:off x="372887" y="364359"/>
            <a:ext cx="6716880" cy="118355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defRPr spc="-1" sz="3600">
                <a:solidFill>
                  <a:srgbClr val="00B050"/>
                </a:solidFill>
                <a:latin typeface="Rockwell Bold"/>
                <a:ea typeface="Rockwell Bold"/>
                <a:cs typeface="Rockwell Bold"/>
                <a:sym typeface="Rockwell Bold"/>
              </a:defRPr>
            </a:pPr>
            <a:r>
              <a:t>Byggeriets </a:t>
            </a:r>
            <a:br/>
            <a:r>
              <a:t>madpyramide</a:t>
            </a:r>
          </a:p>
        </p:txBody>
      </p:sp>
      <p:pic>
        <p:nvPicPr>
          <p:cNvPr id="675" name="Image" descr="Image"/>
          <p:cNvPicPr>
            <a:picLocks noChangeAspect="1"/>
          </p:cNvPicPr>
          <p:nvPr/>
        </p:nvPicPr>
        <p:blipFill>
          <a:blip r:embed="rId4">
            <a:extLst/>
          </a:blip>
          <a:stretch>
            <a:fillRect/>
          </a:stretch>
        </p:blipFill>
        <p:spPr>
          <a:xfrm>
            <a:off x="8427239" y="227520"/>
            <a:ext cx="435241" cy="42948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9" name="Picture 4" descr="Picture 4"/>
          <p:cNvPicPr>
            <a:picLocks noChangeAspect="1"/>
          </p:cNvPicPr>
          <p:nvPr/>
        </p:nvPicPr>
        <p:blipFill>
          <a:blip r:embed="rId3">
            <a:extLst/>
          </a:blip>
          <a:stretch>
            <a:fillRect/>
          </a:stretch>
        </p:blipFill>
        <p:spPr>
          <a:xfrm>
            <a:off x="0" y="2571839"/>
            <a:ext cx="4107961" cy="2567161"/>
          </a:xfrm>
          <a:prstGeom prst="rect">
            <a:avLst/>
          </a:prstGeom>
          <a:ln w="12700">
            <a:miter lim="400000"/>
          </a:ln>
        </p:spPr>
      </p:pic>
      <p:pic>
        <p:nvPicPr>
          <p:cNvPr id="680" name="Picture 2" descr="Picture 2"/>
          <p:cNvPicPr>
            <a:picLocks noChangeAspect="1"/>
          </p:cNvPicPr>
          <p:nvPr/>
        </p:nvPicPr>
        <p:blipFill>
          <a:blip r:embed="rId4">
            <a:extLst/>
          </a:blip>
          <a:srcRect l="0" t="6526" r="0" b="0"/>
          <a:stretch>
            <a:fillRect/>
          </a:stretch>
        </p:blipFill>
        <p:spPr>
          <a:xfrm>
            <a:off x="-6120" y="-1"/>
            <a:ext cx="4107961" cy="2786042"/>
          </a:xfrm>
          <a:prstGeom prst="rect">
            <a:avLst/>
          </a:prstGeom>
          <a:ln w="12700">
            <a:miter lim="400000"/>
          </a:ln>
        </p:spPr>
      </p:pic>
      <p:pic>
        <p:nvPicPr>
          <p:cNvPr id="681" name="Image" descr="Image"/>
          <p:cNvPicPr>
            <a:picLocks noChangeAspect="1"/>
          </p:cNvPicPr>
          <p:nvPr/>
        </p:nvPicPr>
        <p:blipFill>
          <a:blip r:embed="rId5">
            <a:extLst/>
          </a:blip>
          <a:stretch>
            <a:fillRect/>
          </a:stretch>
        </p:blipFill>
        <p:spPr>
          <a:xfrm>
            <a:off x="8433359" y="235080"/>
            <a:ext cx="435241" cy="429480"/>
          </a:xfrm>
          <a:prstGeom prst="rect">
            <a:avLst/>
          </a:prstGeom>
          <a:ln w="12700">
            <a:miter lim="400000"/>
          </a:ln>
        </p:spPr>
      </p:pic>
      <p:grpSp>
        <p:nvGrpSpPr>
          <p:cNvPr id="684" name="CustomShape 1"/>
          <p:cNvGrpSpPr/>
          <p:nvPr/>
        </p:nvGrpSpPr>
        <p:grpSpPr>
          <a:xfrm>
            <a:off x="3799275" y="236896"/>
            <a:ext cx="3983619" cy="862897"/>
            <a:chOff x="0" y="0"/>
            <a:chExt cx="3983618" cy="862895"/>
          </a:xfrm>
        </p:grpSpPr>
        <p:sp>
          <p:nvSpPr>
            <p:cNvPr id="682" name="Rectangle"/>
            <p:cNvSpPr/>
            <p:nvPr/>
          </p:nvSpPr>
          <p:spPr>
            <a:xfrm>
              <a:off x="-1" y="-1"/>
              <a:ext cx="3983620" cy="862897"/>
            </a:xfrm>
            <a:prstGeom prst="rect">
              <a:avLst/>
            </a:prstGeom>
            <a:solidFill>
              <a:srgbClr val="FFFFFF"/>
            </a:solidFill>
            <a:ln w="12700" cap="flat">
              <a:noFill/>
              <a:miter lim="400000"/>
            </a:ln>
            <a:effectLst/>
          </p:spPr>
          <p:txBody>
            <a:bodyPr wrap="square" lIns="45719" tIns="45719" rIns="45719" bIns="45719" numCol="1" anchor="t">
              <a:noAutofit/>
            </a:bodyPr>
            <a:lstStyle/>
            <a:p>
              <a:pPr>
                <a:lnSpc>
                  <a:spcPct val="90000"/>
                </a:lnSpc>
                <a:defRPr spc="-1" sz="2400">
                  <a:solidFill>
                    <a:srgbClr val="00B050"/>
                  </a:solidFill>
                  <a:latin typeface="Rockwell Bold"/>
                  <a:ea typeface="Rockwell Bold"/>
                  <a:cs typeface="Rockwell Bold"/>
                  <a:sym typeface="Rockwell Bold"/>
                </a:defRPr>
              </a:pPr>
            </a:p>
          </p:txBody>
        </p:sp>
        <p:sp>
          <p:nvSpPr>
            <p:cNvPr id="683" name="Indlejret energi  versus energiforbrug"/>
            <p:cNvSpPr txBox="1"/>
            <p:nvPr/>
          </p:nvSpPr>
          <p:spPr>
            <a:xfrm>
              <a:off x="-1" y="-1"/>
              <a:ext cx="3983620" cy="8628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rmAutofit fontScale="100000" lnSpcReduction="0"/>
            </a:bodyPr>
            <a:lstStyle/>
            <a:p>
              <a:pPr>
                <a:lnSpc>
                  <a:spcPct val="90000"/>
                </a:lnSpc>
                <a:defRPr spc="-100" sz="2400">
                  <a:solidFill>
                    <a:srgbClr val="00B050"/>
                  </a:solidFill>
                  <a:latin typeface="Rockwell Bold"/>
                  <a:ea typeface="Rockwell Bold"/>
                  <a:cs typeface="Rockwell Bold"/>
                  <a:sym typeface="Rockwell Bold"/>
                </a:defRPr>
              </a:pPr>
              <a:r>
                <a:t>Indlejret energi </a:t>
              </a:r>
              <a:br/>
              <a:r>
                <a:rPr>
                  <a:latin typeface="Rockwell"/>
                  <a:ea typeface="Rockwell"/>
                  <a:cs typeface="Rockwell"/>
                  <a:sym typeface="Rockwell"/>
                </a:rPr>
                <a:t>versus </a:t>
              </a:r>
              <a:r>
                <a:t>energiforbrug</a:t>
              </a:r>
            </a:p>
          </p:txBody>
        </p:sp>
      </p:grpSp>
      <p:sp>
        <p:nvSpPr>
          <p:cNvPr id="685" name="CustomShape 2"/>
          <p:cNvSpPr txBox="1"/>
          <p:nvPr/>
        </p:nvSpPr>
        <p:spPr>
          <a:xfrm>
            <a:off x="4416840" y="1701000"/>
            <a:ext cx="4107961" cy="351277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700">
                <a:latin typeface="Rockwell Bold"/>
                <a:ea typeface="Rockwell Bold"/>
                <a:cs typeface="Rockwell Bold"/>
                <a:sym typeface="Rockwell Bold"/>
              </a:defRPr>
            </a:pPr>
            <a:r>
              <a:t>Indlejret energi</a:t>
            </a:r>
            <a:r>
              <a:rPr>
                <a:latin typeface="Rockwell"/>
                <a:ea typeface="Rockwell"/>
                <a:cs typeface="Rockwell"/>
                <a:sym typeface="Rockwell"/>
              </a:rPr>
              <a:t> er den energi, der bruges på at udvinde, producere, bearbejde, transportere og montere byggematerialerne</a:t>
            </a:r>
          </a:p>
          <a:p>
            <a:pPr>
              <a:defRPr spc="-1" sz="1700">
                <a:latin typeface="Rockwell"/>
                <a:ea typeface="Rockwell"/>
                <a:cs typeface="Rockwell"/>
                <a:sym typeface="Rockwell"/>
              </a:defRPr>
            </a:pPr>
          </a:p>
          <a:p>
            <a:pPr>
              <a:defRPr spc="-1" sz="1700">
                <a:latin typeface="Rockwell"/>
                <a:ea typeface="Rockwell"/>
                <a:cs typeface="Rockwell"/>
                <a:sym typeface="Rockwell"/>
              </a:defRPr>
            </a:pPr>
            <a:r>
              <a:t>Nybyggede huse er i dag så energieffektive, at energiforbrug og miljøpåvirkning fra produktion og udskiftning af byggematerialer er større end påvirkningen fra at opvarme og ventilere bygningen i hele dens levetid</a:t>
            </a:r>
          </a:p>
          <a:p>
            <a:pPr>
              <a:defRPr spc="-1" sz="1700">
                <a:latin typeface="Rockwell"/>
                <a:ea typeface="Rockwell"/>
                <a:cs typeface="Rockwell"/>
                <a:sym typeface="Rockwell"/>
              </a:defRPr>
            </a:pPr>
          </a:p>
        </p:txBody>
      </p:sp>
      <p:pic>
        <p:nvPicPr>
          <p:cNvPr id="686" name="Image" descr="Image"/>
          <p:cNvPicPr>
            <a:picLocks noChangeAspect="1"/>
          </p:cNvPicPr>
          <p:nvPr/>
        </p:nvPicPr>
        <p:blipFill>
          <a:blip r:embed="rId6">
            <a:extLst/>
          </a:blip>
          <a:stretch>
            <a:fillRect/>
          </a:stretch>
        </p:blipFill>
        <p:spPr>
          <a:xfrm>
            <a:off x="8427239" y="227520"/>
            <a:ext cx="435241" cy="42948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0" name="Picture 2" descr="Picture 2"/>
          <p:cNvPicPr>
            <a:picLocks noChangeAspect="1"/>
          </p:cNvPicPr>
          <p:nvPr/>
        </p:nvPicPr>
        <p:blipFill>
          <a:blip r:embed="rId3">
            <a:extLst/>
          </a:blip>
          <a:stretch>
            <a:fillRect/>
          </a:stretch>
        </p:blipFill>
        <p:spPr>
          <a:xfrm>
            <a:off x="3364507" y="1233817"/>
            <a:ext cx="5613481" cy="3611704"/>
          </a:xfrm>
          <a:prstGeom prst="rect">
            <a:avLst/>
          </a:prstGeom>
          <a:ln w="12700">
            <a:miter lim="400000"/>
          </a:ln>
        </p:spPr>
      </p:pic>
      <p:sp>
        <p:nvSpPr>
          <p:cNvPr id="691" name="TextShape 1"/>
          <p:cNvSpPr txBox="1"/>
          <p:nvPr/>
        </p:nvSpPr>
        <p:spPr>
          <a:xfrm>
            <a:off x="401040" y="397272"/>
            <a:ext cx="6716880" cy="85846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defRPr spc="-1" sz="2400">
                <a:solidFill>
                  <a:srgbClr val="00B050"/>
                </a:solidFill>
                <a:latin typeface="Rockwell Bold"/>
                <a:ea typeface="Rockwell Bold"/>
                <a:cs typeface="Rockwell Bold"/>
                <a:sym typeface="Rockwell Bold"/>
              </a:defRPr>
            </a:pPr>
            <a:r>
              <a:t>Indlejret energi </a:t>
            </a:r>
            <a:r>
              <a:rPr>
                <a:latin typeface="Rockwell"/>
                <a:ea typeface="Rockwell"/>
                <a:cs typeface="Rockwell"/>
                <a:sym typeface="Rockwell"/>
              </a:rPr>
              <a:t>versus </a:t>
            </a:r>
            <a:br>
              <a:rPr>
                <a:latin typeface="Rockwell"/>
                <a:ea typeface="Rockwell"/>
                <a:cs typeface="Rockwell"/>
                <a:sym typeface="Rockwell"/>
              </a:rPr>
            </a:br>
            <a:r>
              <a:t>energiforbrug i driften</a:t>
            </a:r>
          </a:p>
        </p:txBody>
      </p:sp>
      <p:pic>
        <p:nvPicPr>
          <p:cNvPr id="692" name="Image" descr="Image"/>
          <p:cNvPicPr>
            <a:picLocks noChangeAspect="1"/>
          </p:cNvPicPr>
          <p:nvPr/>
        </p:nvPicPr>
        <p:blipFill>
          <a:blip r:embed="rId4">
            <a:extLst/>
          </a:blip>
          <a:stretch>
            <a:fillRect/>
          </a:stretch>
        </p:blipFill>
        <p:spPr>
          <a:xfrm>
            <a:off x="8427239" y="227520"/>
            <a:ext cx="435241" cy="429480"/>
          </a:xfrm>
          <a:prstGeom prst="rect">
            <a:avLst/>
          </a:prstGeom>
          <a:ln w="12700">
            <a:miter lim="400000"/>
          </a:ln>
        </p:spPr>
      </p:pic>
      <p:sp>
        <p:nvSpPr>
          <p:cNvPr id="693" name="CustomShape 2"/>
          <p:cNvSpPr txBox="1"/>
          <p:nvPr/>
        </p:nvSpPr>
        <p:spPr>
          <a:xfrm>
            <a:off x="463679" y="1971719"/>
            <a:ext cx="2681485" cy="12267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pc="-1" sz="1700">
                <a:latin typeface="Rockwell"/>
                <a:ea typeface="Rockwell"/>
                <a:cs typeface="Rockwell"/>
                <a:sym typeface="Rockwell"/>
              </a:defRPr>
            </a:lvl1pPr>
          </a:lstStyle>
          <a:p>
            <a:pPr/>
            <a:r>
              <a:t>Vi skal være opmærksomme på at mindske energiforbrug både ved varmetab og materialeforbrug</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7" name="Image" descr="Image"/>
          <p:cNvPicPr>
            <a:picLocks noChangeAspect="1"/>
          </p:cNvPicPr>
          <p:nvPr/>
        </p:nvPicPr>
        <p:blipFill>
          <a:blip r:embed="rId3">
            <a:extLst/>
          </a:blip>
          <a:stretch>
            <a:fillRect/>
          </a:stretch>
        </p:blipFill>
        <p:spPr>
          <a:xfrm>
            <a:off x="8427239" y="227520"/>
            <a:ext cx="435241" cy="429480"/>
          </a:xfrm>
          <a:prstGeom prst="rect">
            <a:avLst/>
          </a:prstGeom>
          <a:ln w="12700">
            <a:miter lim="400000"/>
          </a:ln>
        </p:spPr>
      </p:pic>
      <p:pic>
        <p:nvPicPr>
          <p:cNvPr id="698" name="Billede 1" descr="Billede 1"/>
          <p:cNvPicPr>
            <a:picLocks noChangeAspect="1"/>
          </p:cNvPicPr>
          <p:nvPr/>
        </p:nvPicPr>
        <p:blipFill>
          <a:blip r:embed="rId4">
            <a:extLst/>
          </a:blip>
          <a:stretch>
            <a:fillRect/>
          </a:stretch>
        </p:blipFill>
        <p:spPr>
          <a:xfrm>
            <a:off x="418440" y="517411"/>
            <a:ext cx="7089481" cy="425736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Line 1"/>
          <p:cNvSpPr/>
          <p:nvPr/>
        </p:nvSpPr>
        <p:spPr>
          <a:xfrm>
            <a:off x="7970653" y="2521784"/>
            <a:ext cx="4257181" cy="361"/>
          </a:xfrm>
          <a:prstGeom prst="line">
            <a:avLst/>
          </a:prstGeom>
          <a:ln w="19080">
            <a:solidFill>
              <a:srgbClr val="68C353"/>
            </a:solidFill>
          </a:ln>
        </p:spPr>
        <p:txBody>
          <a:bodyPr lIns="45719" rIns="45719"/>
          <a:lstStyle/>
          <a:p>
            <a:pPr/>
          </a:p>
        </p:txBody>
      </p:sp>
      <p:sp>
        <p:nvSpPr>
          <p:cNvPr id="703" name="CustomShape 2"/>
          <p:cNvSpPr/>
          <p:nvPr/>
        </p:nvSpPr>
        <p:spPr>
          <a:xfrm rot="16200000">
            <a:off x="7905581" y="2478845"/>
            <a:ext cx="98822" cy="82081"/>
          </a:xfrm>
          <a:prstGeom prst="triangle">
            <a:avLst/>
          </a:prstGeom>
          <a:solidFill>
            <a:srgbClr val="68C353"/>
          </a:solidFill>
          <a:ln w="12700">
            <a:miter lim="400000"/>
          </a:ln>
        </p:spPr>
        <p:txBody>
          <a:bodyPr lIns="45719" rIns="45719"/>
          <a:lstStyle/>
          <a:p>
            <a:pPr/>
          </a:p>
        </p:txBody>
      </p:sp>
      <p:sp>
        <p:nvSpPr>
          <p:cNvPr id="704" name="TextShape 3"/>
          <p:cNvSpPr txBox="1"/>
          <p:nvPr/>
        </p:nvSpPr>
        <p:spPr>
          <a:xfrm>
            <a:off x="3681719" y="657359"/>
            <a:ext cx="3932852" cy="4202331"/>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defTabSz="868680">
              <a:lnSpc>
                <a:spcPct val="90000"/>
              </a:lnSpc>
              <a:defRPr spc="-95" sz="2470">
                <a:solidFill>
                  <a:srgbClr val="68C353"/>
                </a:solidFill>
                <a:latin typeface="Rockwell Bold"/>
                <a:ea typeface="Rockwell Bold"/>
                <a:cs typeface="Rockwell Bold"/>
                <a:sym typeface="Rockwell Bold"/>
              </a:defRPr>
            </a:pPr>
            <a:r>
              <a:t>Hvad har vi lært?</a:t>
            </a:r>
            <a:endParaRPr spc="0"/>
          </a:p>
          <a:p>
            <a:pPr defTabSz="868680">
              <a:lnSpc>
                <a:spcPct val="90000"/>
              </a:lnSpc>
              <a:defRPr spc="0" sz="1994">
                <a:latin typeface="Rockwell"/>
                <a:ea typeface="Rockwell"/>
                <a:cs typeface="Rockwell"/>
                <a:sym typeface="Rockwell"/>
              </a:defRPr>
            </a:pPr>
          </a:p>
          <a:p>
            <a:pPr marL="162274" indent="-162274" defTabSz="868680">
              <a:lnSpc>
                <a:spcPct val="103000"/>
              </a:lnSpc>
              <a:buClr>
                <a:srgbClr val="000000"/>
              </a:buClr>
              <a:buSzPct val="100000"/>
              <a:buFont typeface="Arial"/>
              <a:buChar char="•"/>
              <a:defRPr spc="-95" sz="1710">
                <a:latin typeface="Rockwell"/>
                <a:ea typeface="Rockwell"/>
                <a:cs typeface="Rockwell"/>
                <a:sym typeface="Rockwell"/>
              </a:defRPr>
            </a:pPr>
            <a:r>
              <a:t>Vær obs på fornybare og ikke-fornybare ressourcer</a:t>
            </a:r>
            <a:endParaRPr spc="0"/>
          </a:p>
          <a:p>
            <a:pPr marL="162274" indent="-162274" defTabSz="868680">
              <a:lnSpc>
                <a:spcPct val="103000"/>
              </a:lnSpc>
              <a:buClr>
                <a:srgbClr val="000000"/>
              </a:buClr>
              <a:buSzPct val="100000"/>
              <a:buFont typeface="Arial"/>
              <a:buChar char="•"/>
              <a:defRPr spc="-95" sz="1710">
                <a:latin typeface="Rockwell"/>
                <a:ea typeface="Rockwell"/>
                <a:cs typeface="Rockwell"/>
                <a:sym typeface="Rockwell"/>
              </a:defRPr>
            </a:pPr>
            <a:r>
              <a:t>Store forskelle på medgået energiforbrug til materialer</a:t>
            </a:r>
            <a:endParaRPr spc="0"/>
          </a:p>
          <a:p>
            <a:pPr marL="162274" indent="-162274" defTabSz="868680">
              <a:lnSpc>
                <a:spcPct val="103000"/>
              </a:lnSpc>
              <a:buClr>
                <a:srgbClr val="000000"/>
              </a:buClr>
              <a:buSzPct val="100000"/>
              <a:buFont typeface="Arial"/>
              <a:buChar char="•"/>
              <a:defRPr spc="-95" sz="1710">
                <a:latin typeface="Rockwell"/>
                <a:ea typeface="Rockwell"/>
                <a:cs typeface="Rockwell"/>
                <a:sym typeface="Rockwell"/>
              </a:defRPr>
            </a:pPr>
            <a:r>
              <a:t>Træ og træbasered materialer kan lagre CO</a:t>
            </a:r>
            <a:r>
              <a:rPr sz="855"/>
              <a:t>2</a:t>
            </a:r>
            <a:endParaRPr spc="0" sz="855"/>
          </a:p>
          <a:p>
            <a:pPr marL="162274" indent="-162274" defTabSz="868680">
              <a:lnSpc>
                <a:spcPct val="103000"/>
              </a:lnSpc>
              <a:buClr>
                <a:srgbClr val="000000"/>
              </a:buClr>
              <a:buSzPct val="100000"/>
              <a:buFont typeface="Arial"/>
              <a:buChar char="•"/>
              <a:defRPr spc="-95" sz="1710">
                <a:latin typeface="Rockwell"/>
                <a:ea typeface="Rockwell"/>
                <a:cs typeface="Rockwell"/>
                <a:sym typeface="Rockwell"/>
              </a:defRPr>
            </a:pPr>
            <a:r>
              <a:t>Ofte er indlejret energi i byggematerialer i dag højere end energiforbrug til drift</a:t>
            </a:r>
            <a:endParaRPr spc="0"/>
          </a:p>
          <a:p>
            <a:pPr marL="162274" indent="-162274" defTabSz="868680">
              <a:lnSpc>
                <a:spcPct val="103000"/>
              </a:lnSpc>
              <a:buClr>
                <a:srgbClr val="000000"/>
              </a:buClr>
              <a:buSzPct val="100000"/>
              <a:buFont typeface="Arial"/>
              <a:buChar char="•"/>
              <a:defRPr spc="-95" sz="1710">
                <a:latin typeface="Rockwell"/>
                <a:ea typeface="Rockwell"/>
                <a:cs typeface="Rockwell"/>
                <a:sym typeface="Rockwell"/>
              </a:defRPr>
            </a:pPr>
            <a:r>
              <a:t>Husk at overveje totaløkonomi altså samtænke anlæg og drift</a:t>
            </a:r>
            <a:endParaRPr spc="0"/>
          </a:p>
          <a:p>
            <a:pPr defTabSz="868680">
              <a:lnSpc>
                <a:spcPct val="103000"/>
              </a:lnSpc>
              <a:defRPr spc="0" sz="1710">
                <a:latin typeface="Rockwell"/>
                <a:ea typeface="Rockwell"/>
                <a:cs typeface="Rockwell"/>
                <a:sym typeface="Rockwell"/>
              </a:defRPr>
            </a:pPr>
          </a:p>
        </p:txBody>
      </p:sp>
      <p:pic>
        <p:nvPicPr>
          <p:cNvPr id="705" name="Screenshot 2019-09-30 at 14.39.35.png" descr="Screenshot 2019-09-30 at 14.39.35.png"/>
          <p:cNvPicPr>
            <a:picLocks noChangeAspect="1"/>
          </p:cNvPicPr>
          <p:nvPr/>
        </p:nvPicPr>
        <p:blipFill>
          <a:blip r:embed="rId2">
            <a:extLst/>
          </a:blip>
          <a:srcRect l="33140" t="4725" r="33140" b="0"/>
          <a:stretch>
            <a:fillRect/>
          </a:stretch>
        </p:blipFill>
        <p:spPr>
          <a:xfrm>
            <a:off x="-1" y="0"/>
            <a:ext cx="3261961" cy="5172120"/>
          </a:xfrm>
          <a:prstGeom prst="rect">
            <a:avLst/>
          </a:prstGeom>
          <a:ln w="12700">
            <a:miter lim="400000"/>
          </a:ln>
        </p:spPr>
      </p:pic>
      <p:pic>
        <p:nvPicPr>
          <p:cNvPr id="706" name="Image" descr="Image"/>
          <p:cNvPicPr>
            <a:picLocks noChangeAspect="1"/>
          </p:cNvPicPr>
          <p:nvPr/>
        </p:nvPicPr>
        <p:blipFill>
          <a:blip r:embed="rId3">
            <a:extLst/>
          </a:blip>
          <a:stretch>
            <a:fillRect/>
          </a:stretch>
        </p:blipFill>
        <p:spPr>
          <a:xfrm>
            <a:off x="8427239" y="227520"/>
            <a:ext cx="435241" cy="42948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8" name="Screenshot 2019-09-30 at 14.39.35.png" descr="Screenshot 2019-09-30 at 14.39.35.png"/>
          <p:cNvPicPr>
            <a:picLocks noChangeAspect="1"/>
          </p:cNvPicPr>
          <p:nvPr/>
        </p:nvPicPr>
        <p:blipFill>
          <a:blip r:embed="rId3">
            <a:extLst/>
          </a:blip>
          <a:srcRect l="17814" t="0" r="17814" b="0"/>
          <a:stretch>
            <a:fillRect/>
          </a:stretch>
        </p:blipFill>
        <p:spPr>
          <a:xfrm>
            <a:off x="6017400" y="0"/>
            <a:ext cx="5892120" cy="5143321"/>
          </a:xfrm>
          <a:prstGeom prst="rect">
            <a:avLst/>
          </a:prstGeom>
          <a:ln w="12700">
            <a:miter lim="400000"/>
          </a:ln>
        </p:spPr>
      </p:pic>
      <p:sp>
        <p:nvSpPr>
          <p:cNvPr id="709" name="Line 1"/>
          <p:cNvSpPr/>
          <p:nvPr/>
        </p:nvSpPr>
        <p:spPr>
          <a:xfrm>
            <a:off x="-3597767" y="649914"/>
            <a:ext cx="4252681" cy="361"/>
          </a:xfrm>
          <a:prstGeom prst="line">
            <a:avLst/>
          </a:prstGeom>
          <a:ln w="19080">
            <a:solidFill>
              <a:srgbClr val="68C353"/>
            </a:solidFill>
          </a:ln>
        </p:spPr>
        <p:txBody>
          <a:bodyPr lIns="45719" rIns="45719"/>
          <a:lstStyle/>
          <a:p>
            <a:pPr/>
          </a:p>
        </p:txBody>
      </p:sp>
      <p:sp>
        <p:nvSpPr>
          <p:cNvPr id="710" name="CustomShape 2"/>
          <p:cNvSpPr/>
          <p:nvPr/>
        </p:nvSpPr>
        <p:spPr>
          <a:xfrm rot="5400000">
            <a:off x="637273" y="608873"/>
            <a:ext cx="94681" cy="82081"/>
          </a:xfrm>
          <a:prstGeom prst="triangle">
            <a:avLst/>
          </a:prstGeom>
          <a:solidFill>
            <a:srgbClr val="68C353"/>
          </a:solidFill>
          <a:ln w="12700">
            <a:miter lim="400000"/>
          </a:ln>
        </p:spPr>
        <p:txBody>
          <a:bodyPr lIns="45719" rIns="45719"/>
          <a:lstStyle/>
          <a:p>
            <a:pPr/>
          </a:p>
        </p:txBody>
      </p:sp>
      <p:pic>
        <p:nvPicPr>
          <p:cNvPr id="711" name="Image" descr="Image"/>
          <p:cNvPicPr>
            <a:picLocks noChangeAspect="1"/>
          </p:cNvPicPr>
          <p:nvPr/>
        </p:nvPicPr>
        <p:blipFill>
          <a:blip r:embed="rId4">
            <a:extLst/>
          </a:blip>
          <a:stretch>
            <a:fillRect/>
          </a:stretch>
        </p:blipFill>
        <p:spPr>
          <a:xfrm>
            <a:off x="8433359" y="235080"/>
            <a:ext cx="435241" cy="429480"/>
          </a:xfrm>
          <a:prstGeom prst="rect">
            <a:avLst/>
          </a:prstGeom>
          <a:ln w="12700">
            <a:miter lim="400000"/>
          </a:ln>
        </p:spPr>
      </p:pic>
      <p:sp>
        <p:nvSpPr>
          <p:cNvPr id="712" name="TextShape 3"/>
          <p:cNvSpPr txBox="1"/>
          <p:nvPr/>
        </p:nvSpPr>
        <p:spPr>
          <a:xfrm>
            <a:off x="1098549" y="447647"/>
            <a:ext cx="4190948" cy="447264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nSpc>
                <a:spcPct val="90000"/>
              </a:lnSpc>
              <a:defRPr spc="-100" sz="2100">
                <a:solidFill>
                  <a:srgbClr val="68C353"/>
                </a:solidFill>
                <a:latin typeface="Rockwell Bold"/>
                <a:ea typeface="Rockwell Bold"/>
                <a:cs typeface="Rockwell Bold"/>
                <a:sym typeface="Rockwell Bold"/>
              </a:defRPr>
            </a:pPr>
            <a:r>
              <a:t>Bonus opgaver om produktion</a:t>
            </a:r>
            <a:endParaRPr spc="-1"/>
          </a:p>
          <a:p>
            <a:pPr>
              <a:lnSpc>
                <a:spcPct val="90000"/>
              </a:lnSpc>
              <a:defRPr spc="-1" sz="1600">
                <a:latin typeface="Rockwell"/>
                <a:ea typeface="Rockwell"/>
                <a:cs typeface="Rockwell"/>
                <a:sym typeface="Rockwell"/>
              </a:defRPr>
            </a:pPr>
          </a:p>
          <a:p>
            <a:pPr>
              <a:lnSpc>
                <a:spcPct val="103000"/>
              </a:lnSpc>
              <a:defRPr spc="-1" sz="1600">
                <a:latin typeface="Rockwell"/>
                <a:ea typeface="Rockwell"/>
                <a:cs typeface="Rockwell"/>
                <a:sym typeface="Rockwell"/>
              </a:defRPr>
            </a:pPr>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Find information om andre vinduestyper eller andre byggematerialer og lav en totaløkonomisk sammenligning</a:t>
            </a:r>
            <a:endParaRPr spc="-1"/>
          </a:p>
          <a:p>
            <a:pPr>
              <a:lnSpc>
                <a:spcPct val="103000"/>
              </a:lnSpc>
              <a:defRPr spc="-1" sz="1600">
                <a:latin typeface="Rockwell"/>
                <a:ea typeface="Rockwell"/>
                <a:cs typeface="Rockwell"/>
                <a:sym typeface="Rockwell"/>
              </a:defRPr>
            </a:pPr>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Læs SBI: Bygningers Indlejrede Energi og Miljøpåvirkninger og skriv en kort artikel om emnet. </a:t>
            </a:r>
            <a:endParaRPr spc="-1"/>
          </a:p>
          <a:p>
            <a:pPr>
              <a:lnSpc>
                <a:spcPct val="103000"/>
              </a:lnSpc>
              <a:defRPr spc="-1" sz="1600">
                <a:latin typeface="Rockwell"/>
                <a:ea typeface="Rockwell"/>
                <a:cs typeface="Rockwell"/>
                <a:sym typeface="Rockwell"/>
              </a:defRPr>
            </a:pPr>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Lavet et interview med relevant aktør om indlejret energi og lad dette indgå i artiklen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CustomShape 1"/>
          <p:cNvSpPr txBox="1"/>
          <p:nvPr/>
        </p:nvSpPr>
        <p:spPr>
          <a:xfrm>
            <a:off x="604799" y="241560"/>
            <a:ext cx="6219002" cy="658441"/>
          </a:xfrm>
          <a:prstGeom prst="rect">
            <a:avLst/>
          </a:prstGeom>
          <a:ln w="12700">
            <a:miter lim="400000"/>
          </a:ln>
          <a:extLst>
            <a:ext uri="{C572A759-6A51-4108-AA02-DFA0A04FC94B}">
              <ma14:wrappingTextBoxFlag xmlns:ma14="http://schemas.microsoft.com/office/mac/drawingml/2011/main" val="1"/>
            </a:ext>
          </a:extLst>
        </p:spPr>
        <p:txBody>
          <a:bodyPr lIns="89999" tIns="89999" rIns="89999" bIns="89999">
            <a:normAutofit fontScale="100000" lnSpcReduction="0"/>
          </a:bodyPr>
          <a:lstStyle>
            <a:lvl1pPr>
              <a:defRPr spc="-100" sz="2800">
                <a:solidFill>
                  <a:srgbClr val="00B050"/>
                </a:solidFill>
                <a:latin typeface="Rockwell Bold"/>
                <a:ea typeface="Rockwell Bold"/>
                <a:cs typeface="Rockwell Bold"/>
                <a:sym typeface="Rockwell Bold"/>
              </a:defRPr>
            </a:lvl1pPr>
          </a:lstStyle>
          <a:p>
            <a:pPr/>
            <a:r>
              <a:t>Kilder</a:t>
            </a:r>
          </a:p>
        </p:txBody>
      </p:sp>
      <p:pic>
        <p:nvPicPr>
          <p:cNvPr id="717" name="Image" descr="Image"/>
          <p:cNvPicPr>
            <a:picLocks noChangeAspect="1"/>
          </p:cNvPicPr>
          <p:nvPr/>
        </p:nvPicPr>
        <p:blipFill>
          <a:blip r:embed="rId2">
            <a:extLst/>
          </a:blip>
          <a:stretch>
            <a:fillRect/>
          </a:stretch>
        </p:blipFill>
        <p:spPr>
          <a:xfrm>
            <a:off x="8427239" y="227520"/>
            <a:ext cx="433081" cy="427320"/>
          </a:xfrm>
          <a:prstGeom prst="rect">
            <a:avLst/>
          </a:prstGeom>
          <a:ln w="12700">
            <a:miter lim="400000"/>
          </a:ln>
        </p:spPr>
      </p:pic>
      <p:sp>
        <p:nvSpPr>
          <p:cNvPr id="718" name="CustomShape 3"/>
          <p:cNvSpPr txBox="1"/>
          <p:nvPr/>
        </p:nvSpPr>
        <p:spPr>
          <a:xfrm>
            <a:off x="649800" y="1017756"/>
            <a:ext cx="7732080" cy="3579934"/>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defRPr spc="-1" sz="1400">
                <a:latin typeface="Rockwell Bold"/>
                <a:ea typeface="Rockwell Bold"/>
                <a:cs typeface="Rockwell Bold"/>
                <a:sym typeface="Rockwell Bold"/>
              </a:defRPr>
            </a:pPr>
            <a:r>
              <a:t>‘Vi står over for en global sand-krise’</a:t>
            </a:r>
            <a:r>
              <a:rPr>
                <a:latin typeface="Rockwell"/>
                <a:ea typeface="Rockwell"/>
                <a:cs typeface="Rockwell"/>
                <a:sym typeface="Rockwell"/>
              </a:rPr>
              <a:t> </a:t>
            </a:r>
            <a:br>
              <a:rPr>
                <a:latin typeface="Rockwell"/>
                <a:ea typeface="Rockwell"/>
                <a:cs typeface="Rockwell"/>
                <a:sym typeface="Rockwell"/>
              </a:rPr>
            </a:br>
            <a:r>
              <a:rPr>
                <a:latin typeface="Rockwell"/>
                <a:ea typeface="Rockwell"/>
                <a:cs typeface="Rockwell"/>
                <a:sym typeface="Rockwell"/>
              </a:rPr>
              <a:t>artikel i Videnskab.dk fra 29.11.2017 af Aurora Torres m.fl.</a:t>
            </a:r>
          </a:p>
          <a:p>
            <a:pPr>
              <a:defRPr spc="-1" sz="1100" u="sng">
                <a:solidFill>
                  <a:srgbClr val="0000FF"/>
                </a:solidFill>
                <a:latin typeface="Rockwell"/>
                <a:ea typeface="Rockwell"/>
                <a:cs typeface="Rockwell"/>
                <a:sym typeface="Rockwell"/>
              </a:defRPr>
            </a:pPr>
            <a:r>
              <a:rPr>
                <a:uFill>
                  <a:solidFill>
                    <a:srgbClr val="0000FF"/>
                  </a:solidFill>
                </a:uFill>
                <a:hlinkClick r:id="rId3" invalidUrl="" action="" tgtFrame="" tooltip="" history="1" highlightClick="0" endSnd="0"/>
              </a:rPr>
              <a:t>https://videnskab.dk/naturvidenskab/forskere-vi-staar-over-for-en-global-sand-krise</a:t>
            </a:r>
            <a:r>
              <a:rPr u="none">
                <a:solidFill>
                  <a:srgbClr val="000000"/>
                </a:solidFill>
              </a:rPr>
              <a:t> </a:t>
            </a:r>
          </a:p>
          <a:p>
            <a:pPr>
              <a:defRPr spc="-1" sz="1400">
                <a:latin typeface="Rockwell"/>
                <a:ea typeface="Rockwell"/>
                <a:cs typeface="Rockwell"/>
                <a:sym typeface="Rockwell"/>
              </a:defRPr>
            </a:pPr>
          </a:p>
          <a:p>
            <a:pPr>
              <a:defRPr spc="-1" sz="1400">
                <a:latin typeface="Rockwell"/>
                <a:ea typeface="Rockwell"/>
                <a:cs typeface="Rockwell"/>
                <a:sym typeface="Rockwell"/>
              </a:defRPr>
            </a:pPr>
            <a:r>
              <a:t>Concito: </a:t>
            </a:r>
            <a:r>
              <a:rPr>
                <a:latin typeface="Rockwell Bold"/>
                <a:ea typeface="Rockwell Bold"/>
                <a:cs typeface="Rockwell Bold"/>
                <a:sym typeface="Rockwell Bold"/>
              </a:rPr>
              <a:t>Bygningers klimapåvirkning i et livscyklusperspektiv</a:t>
            </a:r>
            <a:endParaRPr>
              <a:latin typeface="Rockwell Bold"/>
              <a:ea typeface="Rockwell Bold"/>
              <a:cs typeface="Rockwell Bold"/>
              <a:sym typeface="Rockwell Bold"/>
            </a:endParaRPr>
          </a:p>
          <a:p>
            <a:pPr>
              <a:defRPr spc="-1" sz="1000" u="sng">
                <a:solidFill>
                  <a:srgbClr val="0000FF"/>
                </a:solidFill>
                <a:latin typeface="Rockwell"/>
                <a:ea typeface="Rockwell"/>
                <a:cs typeface="Rockwell"/>
                <a:sym typeface="Rockwell"/>
              </a:defRPr>
            </a:pPr>
            <a:r>
              <a:rPr>
                <a:uFill>
                  <a:solidFill>
                    <a:srgbClr val="0000FF"/>
                  </a:solidFill>
                </a:uFill>
                <a:hlinkClick r:id="rId4" invalidUrl="" action="" tgtFrame="" tooltip="" history="1" highlightClick="0" endSnd="0"/>
              </a:rPr>
              <a:t>https://concito.dk/sites/concito.dk/files/dokumenter/artikler/bygningers_klimapaavirkning_endelig_270214.pdf</a:t>
            </a:r>
            <a:r>
              <a:rPr u="none">
                <a:solidFill>
                  <a:srgbClr val="000000"/>
                </a:solidFill>
              </a:rPr>
              <a:t>  </a:t>
            </a:r>
          </a:p>
          <a:p>
            <a:pPr>
              <a:defRPr spc="-1" sz="1400">
                <a:latin typeface="Rockwell"/>
                <a:ea typeface="Rockwell"/>
                <a:cs typeface="Rockwell"/>
                <a:sym typeface="Rockwell"/>
              </a:defRPr>
            </a:pPr>
          </a:p>
          <a:p>
            <a:pPr>
              <a:defRPr spc="-1" sz="1400">
                <a:latin typeface="Rockwell"/>
                <a:ea typeface="Rockwell"/>
                <a:cs typeface="Rockwell"/>
                <a:sym typeface="Rockwell"/>
              </a:defRPr>
            </a:pPr>
            <a:r>
              <a:t>SBI: </a:t>
            </a:r>
            <a:r>
              <a:rPr>
                <a:latin typeface="Rockwell Bold"/>
                <a:ea typeface="Rockwell Bold"/>
                <a:cs typeface="Rockwell Bold"/>
                <a:sym typeface="Rockwell Bold"/>
              </a:rPr>
              <a:t>Bygningers indlejrede energi og miljøpåvirkninger</a:t>
            </a:r>
            <a:r>
              <a:t> </a:t>
            </a:r>
            <a:endParaRPr sz="1100"/>
          </a:p>
          <a:p>
            <a:pPr>
              <a:defRPr spc="-1" sz="1100" u="sng">
                <a:solidFill>
                  <a:srgbClr val="0000FF"/>
                </a:solidFill>
                <a:latin typeface="Rockwell"/>
                <a:ea typeface="Rockwell"/>
                <a:cs typeface="Rockwell"/>
                <a:sym typeface="Rockwell"/>
              </a:defRPr>
            </a:pPr>
            <a:r>
              <a:rPr>
                <a:uFill>
                  <a:solidFill>
                    <a:srgbClr val="0000FF"/>
                  </a:solidFill>
                </a:uFill>
                <a:hlinkClick r:id="rId5" invalidUrl="" action="" tgtFrame="" tooltip="" history="1" highlightClick="0" endSnd="0"/>
              </a:rPr>
              <a:t>https://sbi.dk/Assets/Bygningers-indlejrede-energi-og-miljoepaavirkninger/SBi-2017-08.pdf</a:t>
            </a:r>
          </a:p>
          <a:p>
            <a:pPr>
              <a:defRPr spc="-1" sz="1400">
                <a:latin typeface="Rockwell"/>
                <a:ea typeface="Rockwell"/>
                <a:cs typeface="Rockwell"/>
                <a:sym typeface="Rockwell"/>
              </a:defRPr>
            </a:pPr>
          </a:p>
          <a:p>
            <a:pPr>
              <a:defRPr spc="-1" sz="1400">
                <a:latin typeface="Rockwell Bold"/>
                <a:ea typeface="Rockwell Bold"/>
                <a:cs typeface="Rockwell Bold"/>
                <a:sym typeface="Rockwell Bold"/>
              </a:defRPr>
            </a:pPr>
            <a:r>
              <a:t>Bæredygtigt Byggeri DK</a:t>
            </a:r>
          </a:p>
          <a:p>
            <a:pPr>
              <a:defRPr spc="-1" sz="1100">
                <a:latin typeface="Rockwell"/>
                <a:ea typeface="Rockwell"/>
                <a:cs typeface="Rockwell"/>
                <a:sym typeface="Rockwell"/>
              </a:defRPr>
            </a:pPr>
            <a:r>
              <a:t>www.bæredygtigtbyggeri.dk</a:t>
            </a:r>
          </a:p>
          <a:p>
            <a:pPr>
              <a:defRPr spc="-1" sz="1400">
                <a:latin typeface="Rockwell"/>
                <a:ea typeface="Rockwell"/>
                <a:cs typeface="Rockwell"/>
                <a:sym typeface="Rockwell"/>
              </a:defRPr>
            </a:pPr>
          </a:p>
          <a:p>
            <a:pPr>
              <a:defRPr spc="-1" sz="1400">
                <a:latin typeface="Rockwell"/>
                <a:ea typeface="Rockwell"/>
                <a:cs typeface="Rockwell"/>
                <a:sym typeface="Rockwell"/>
              </a:defRPr>
            </a:pPr>
            <a:r>
              <a:t>Træ.dk: </a:t>
            </a:r>
            <a:r>
              <a:rPr>
                <a:latin typeface="Rockwell Bold"/>
                <a:ea typeface="Rockwell Bold"/>
                <a:cs typeface="Rockwell Bold"/>
                <a:sym typeface="Rockwell Bold"/>
              </a:rPr>
              <a:t>Fotosyntese – Skovens hjælp til klimaet</a:t>
            </a:r>
          </a:p>
          <a:p>
            <a:pPr>
              <a:defRPr spc="-1" sz="1100">
                <a:latin typeface="Rockwell"/>
                <a:ea typeface="Rockwell"/>
                <a:cs typeface="Rockwell"/>
                <a:sym typeface="Rockwell"/>
              </a:defRPr>
            </a:pPr>
            <a:r>
              <a:rPr u="sng">
                <a:solidFill>
                  <a:srgbClr val="0000FF"/>
                </a:solidFill>
                <a:uFill>
                  <a:solidFill>
                    <a:srgbClr val="0000FF"/>
                  </a:solidFill>
                </a:uFill>
                <a:hlinkClick r:id="rId6" invalidUrl="" action="" tgtFrame="" tooltip="" history="1" highlightClick="0" endSnd="0"/>
              </a:rPr>
              <a:t>https://www.trae.dk/leksikon/fotosyntese-skovens-hjaelp-til-klimaet/</a:t>
            </a:r>
          </a:p>
          <a:p>
            <a:pPr>
              <a:defRPr spc="-1" sz="1100">
                <a:latin typeface="Rockwell"/>
                <a:ea typeface="Rockwell"/>
                <a:cs typeface="Rockwell"/>
                <a:sym typeface="Rockwell"/>
              </a:defRPr>
            </a:pPr>
          </a:p>
          <a:p>
            <a:pPr>
              <a:defRPr spc="-1" sz="1400">
                <a:latin typeface="Rockwell"/>
                <a:ea typeface="Rockwell"/>
                <a:cs typeface="Rockwell"/>
                <a:sym typeface="Rockwell"/>
              </a:defRPr>
            </a:pPr>
            <a:r>
              <a:t>Bæredygtigt Byggeri: </a:t>
            </a:r>
            <a:r>
              <a:rPr>
                <a:latin typeface="Rockwell Bold"/>
                <a:ea typeface="Rockwell Bold"/>
                <a:cs typeface="Rockwell Bold"/>
                <a:sym typeface="Rockwell Bold"/>
              </a:rPr>
              <a:t>Træ</a:t>
            </a:r>
            <a:endParaRPr>
              <a:latin typeface="Rockwell Bold"/>
              <a:ea typeface="Rockwell Bold"/>
              <a:cs typeface="Rockwell Bold"/>
              <a:sym typeface="Rockwell Bold"/>
            </a:endParaRPr>
          </a:p>
          <a:p>
            <a:pPr>
              <a:defRPr spc="-1" sz="1100">
                <a:latin typeface="Rockwell"/>
                <a:ea typeface="Rockwell"/>
                <a:cs typeface="Rockwell"/>
                <a:sym typeface="Rockwell"/>
              </a:defRPr>
            </a:pPr>
            <a:r>
              <a:t>http://bæredygtigtbyggeri.dk/trae/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8" name="Screenshot 2019-09-30 at 14.39.35.png" descr="Screenshot 2019-09-30 at 14.39.35.png"/>
          <p:cNvPicPr>
            <a:picLocks noChangeAspect="1"/>
          </p:cNvPicPr>
          <p:nvPr/>
        </p:nvPicPr>
        <p:blipFill>
          <a:blip r:embed="rId3">
            <a:extLst/>
          </a:blip>
          <a:srcRect l="0" t="0" r="50000" b="799"/>
          <a:stretch>
            <a:fillRect/>
          </a:stretch>
        </p:blipFill>
        <p:spPr>
          <a:xfrm>
            <a:off x="5221080" y="-1769"/>
            <a:ext cx="3922561" cy="5188650"/>
          </a:xfrm>
          <a:prstGeom prst="rect">
            <a:avLst/>
          </a:prstGeom>
          <a:ln w="12700">
            <a:miter lim="400000"/>
          </a:ln>
        </p:spPr>
      </p:pic>
      <p:pic>
        <p:nvPicPr>
          <p:cNvPr id="619" name="Image" descr="Image"/>
          <p:cNvPicPr>
            <a:picLocks noChangeAspect="1"/>
          </p:cNvPicPr>
          <p:nvPr/>
        </p:nvPicPr>
        <p:blipFill>
          <a:blip r:embed="rId4">
            <a:extLst/>
          </a:blip>
          <a:stretch>
            <a:fillRect/>
          </a:stretch>
        </p:blipFill>
        <p:spPr>
          <a:xfrm>
            <a:off x="8433359" y="235080"/>
            <a:ext cx="435241" cy="429480"/>
          </a:xfrm>
          <a:prstGeom prst="rect">
            <a:avLst/>
          </a:prstGeom>
          <a:ln w="12700">
            <a:miter lim="400000"/>
          </a:ln>
        </p:spPr>
      </p:pic>
      <p:sp>
        <p:nvSpPr>
          <p:cNvPr id="620" name="TextShape 3"/>
          <p:cNvSpPr txBox="1"/>
          <p:nvPr/>
        </p:nvSpPr>
        <p:spPr>
          <a:xfrm>
            <a:off x="498351" y="416709"/>
            <a:ext cx="4396210" cy="4433474"/>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nSpc>
                <a:spcPct val="90000"/>
              </a:lnSpc>
              <a:defRPr spc="-100" sz="3200">
                <a:solidFill>
                  <a:srgbClr val="00B050"/>
                </a:solidFill>
                <a:latin typeface="Rockwell Bold"/>
                <a:ea typeface="Rockwell Bold"/>
                <a:cs typeface="Rockwell Bold"/>
                <a:sym typeface="Rockwell Bold"/>
              </a:defRPr>
            </a:pPr>
            <a:r>
              <a:t>Produktion</a:t>
            </a:r>
            <a:endParaRPr spc="-1"/>
          </a:p>
          <a:p>
            <a:pPr>
              <a:lnSpc>
                <a:spcPct val="103000"/>
              </a:lnSpc>
              <a:defRPr spc="-1" sz="2100">
                <a:latin typeface="Rockwell"/>
                <a:ea typeface="Rockwell"/>
                <a:cs typeface="Rockwell"/>
                <a:sym typeface="Rockwell"/>
              </a:defRPr>
            </a:pPr>
          </a:p>
          <a:p>
            <a:pPr>
              <a:lnSpc>
                <a:spcPct val="103000"/>
              </a:lnSpc>
              <a:defRPr spc="-1" sz="2100">
                <a:latin typeface="Rockwell"/>
                <a:ea typeface="Rockwell"/>
                <a:cs typeface="Rockwell"/>
                <a:sym typeface="Rockwell"/>
              </a:defRPr>
            </a:pPr>
          </a:p>
          <a:p>
            <a:pPr marL="285750" indent="-285750">
              <a:lnSpc>
                <a:spcPct val="103000"/>
              </a:lnSpc>
              <a:buSzPct val="100000"/>
              <a:buFont typeface="Arial"/>
              <a:buChar char="•"/>
              <a:defRPr spc="-100">
                <a:latin typeface="Rockwell Bold"/>
                <a:ea typeface="Rockwell Bold"/>
                <a:cs typeface="Rockwell Bold"/>
                <a:sym typeface="Rockwell Bold"/>
              </a:defRPr>
            </a:pPr>
            <a:r>
              <a:t>Lokal </a:t>
            </a:r>
            <a:r>
              <a:rPr>
                <a:latin typeface="Rockwell"/>
                <a:ea typeface="Rockwell"/>
                <a:cs typeface="Rockwell"/>
                <a:sym typeface="Rockwell"/>
              </a:rPr>
              <a:t>produktion.</a:t>
            </a:r>
            <a:endParaRPr>
              <a:latin typeface="Rockwell"/>
              <a:ea typeface="Rockwell"/>
              <a:cs typeface="Rockwell"/>
              <a:sym typeface="Rockwell"/>
            </a:endParaRPr>
          </a:p>
          <a:p>
            <a:pPr marL="285750" indent="-285750">
              <a:lnSpc>
                <a:spcPct val="103000"/>
              </a:lnSpc>
              <a:buSzPct val="100000"/>
              <a:buFont typeface="Arial"/>
              <a:buChar char="•"/>
              <a:defRPr spc="-1">
                <a:latin typeface="Rockwell"/>
                <a:ea typeface="Rockwell"/>
                <a:cs typeface="Rockwell"/>
                <a:sym typeface="Rockwell"/>
              </a:defRPr>
            </a:pPr>
          </a:p>
          <a:p>
            <a:pPr marL="285750" indent="-285750">
              <a:lnSpc>
                <a:spcPct val="103000"/>
              </a:lnSpc>
              <a:buSzPct val="100000"/>
              <a:buFont typeface="Arial"/>
              <a:buChar char="•"/>
              <a:defRPr spc="-100">
                <a:latin typeface="Rockwell Bold"/>
                <a:ea typeface="Rockwell Bold"/>
                <a:cs typeface="Rockwell Bold"/>
                <a:sym typeface="Rockwell Bold"/>
              </a:defRPr>
            </a:pPr>
            <a:r>
              <a:t>Skånsom </a:t>
            </a:r>
            <a:r>
              <a:rPr>
                <a:latin typeface="Rockwell"/>
                <a:ea typeface="Rockwell"/>
                <a:cs typeface="Rockwell"/>
                <a:sym typeface="Rockwell"/>
              </a:rPr>
              <a:t>råstofudvinding. </a:t>
            </a:r>
            <a:endParaRPr>
              <a:latin typeface="Rockwell"/>
              <a:ea typeface="Rockwell"/>
              <a:cs typeface="Rockwell"/>
              <a:sym typeface="Rockwell"/>
            </a:endParaRPr>
          </a:p>
          <a:p>
            <a:pPr marL="285750" indent="-285750">
              <a:lnSpc>
                <a:spcPct val="103000"/>
              </a:lnSpc>
              <a:buSzPct val="100000"/>
              <a:buFont typeface="Arial"/>
              <a:buChar char="•"/>
              <a:defRPr spc="-1">
                <a:latin typeface="Rockwell"/>
                <a:ea typeface="Rockwell"/>
                <a:cs typeface="Rockwell"/>
                <a:sym typeface="Rockwell"/>
              </a:defRPr>
            </a:pPr>
          </a:p>
          <a:p>
            <a:pPr marL="285750" indent="-285750">
              <a:lnSpc>
                <a:spcPct val="103000"/>
              </a:lnSpc>
              <a:buSzPct val="100000"/>
              <a:buFont typeface="Arial"/>
              <a:buChar char="•"/>
              <a:defRPr spc="-100">
                <a:latin typeface="Rockwell"/>
                <a:ea typeface="Rockwell"/>
                <a:cs typeface="Rockwell"/>
                <a:sym typeface="Rockwell"/>
              </a:defRPr>
            </a:pPr>
            <a:r>
              <a:t>Kort </a:t>
            </a:r>
            <a:r>
              <a:rPr>
                <a:latin typeface="Rockwell Bold"/>
                <a:ea typeface="Rockwell Bold"/>
                <a:cs typeface="Rockwell Bold"/>
                <a:sym typeface="Rockwell Bold"/>
              </a:rPr>
              <a:t>transport</a:t>
            </a:r>
            <a:r>
              <a:t>. </a:t>
            </a:r>
            <a:endParaRPr spc="-1"/>
          </a:p>
          <a:p>
            <a:pPr marL="285750" indent="-285750">
              <a:lnSpc>
                <a:spcPct val="103000"/>
              </a:lnSpc>
              <a:buSzPct val="100000"/>
              <a:buFont typeface="Arial"/>
              <a:buChar char="•"/>
              <a:defRPr spc="-1">
                <a:latin typeface="Rockwell"/>
                <a:ea typeface="Rockwell"/>
                <a:cs typeface="Rockwell"/>
                <a:sym typeface="Rockwell"/>
              </a:defRPr>
            </a:pPr>
          </a:p>
          <a:p>
            <a:pPr marL="285750" indent="-285750">
              <a:lnSpc>
                <a:spcPct val="103000"/>
              </a:lnSpc>
              <a:buSzPct val="100000"/>
              <a:buFont typeface="Arial"/>
              <a:buChar char="•"/>
              <a:defRPr spc="-100">
                <a:latin typeface="Rockwell Bold"/>
                <a:ea typeface="Rockwell Bold"/>
                <a:cs typeface="Rockwell Bold"/>
                <a:sym typeface="Rockwell Bold"/>
              </a:defRPr>
            </a:pPr>
            <a:r>
              <a:t>Fornybare </a:t>
            </a:r>
            <a:r>
              <a:rPr>
                <a:latin typeface="Rockwell"/>
                <a:ea typeface="Rockwell"/>
                <a:cs typeface="Rockwell"/>
                <a:sym typeface="Rockwell"/>
              </a:rPr>
              <a:t>materialer, der produceres lokalt og med mindst mulig forurening, energi- og ressourceforbrug.</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CustomShape 1"/>
          <p:cNvSpPr txBox="1"/>
          <p:nvPr/>
        </p:nvSpPr>
        <p:spPr>
          <a:xfrm>
            <a:off x="604800" y="1128599"/>
            <a:ext cx="2685240" cy="510201"/>
          </a:xfrm>
          <a:prstGeom prst="rect">
            <a:avLst/>
          </a:prstGeom>
          <a:ln w="12700">
            <a:miter lim="400000"/>
          </a:ln>
          <a:extLst>
            <a:ext uri="{C572A759-6A51-4108-AA02-DFA0A04FC94B}">
              <ma14:wrappingTextBoxFlag xmlns:ma14="http://schemas.microsoft.com/office/mac/drawingml/2011/main" val="1"/>
            </a:ext>
          </a:extLst>
        </p:spPr>
        <p:txBody>
          <a:bodyPr lIns="89999" tIns="89999" rIns="89999" bIns="89999">
            <a:spAutoFit/>
          </a:bodyPr>
          <a:lstStyle>
            <a:lvl1pPr>
              <a:defRPr spc="-1" sz="2600">
                <a:solidFill>
                  <a:srgbClr val="FFFFFF"/>
                </a:solidFill>
                <a:latin typeface="游ゴシック体 ボールド"/>
                <a:ea typeface="游ゴシック体 ボールド"/>
                <a:cs typeface="游ゴシック体 ボールド"/>
                <a:sym typeface="游ゴシック体 ボールド"/>
              </a:defRPr>
            </a:lvl1pPr>
          </a:lstStyle>
          <a:p>
            <a:pPr/>
            <a:r>
              <a:t>5-fingerreglen </a:t>
            </a:r>
          </a:p>
        </p:txBody>
      </p:sp>
      <p:sp>
        <p:nvSpPr>
          <p:cNvPr id="625" name="CustomShape 2"/>
          <p:cNvSpPr txBox="1"/>
          <p:nvPr/>
        </p:nvSpPr>
        <p:spPr>
          <a:xfrm>
            <a:off x="516925" y="956400"/>
            <a:ext cx="3349783" cy="3801982"/>
          </a:xfrm>
          <a:prstGeom prst="rect">
            <a:avLst/>
          </a:prstGeom>
          <a:ln w="12700">
            <a:miter lim="400000"/>
          </a:ln>
          <a:extLst>
            <a:ext uri="{C572A759-6A51-4108-AA02-DFA0A04FC94B}">
              <ma14:wrappingTextBoxFlag xmlns:ma14="http://schemas.microsoft.com/office/mac/drawingml/2011/main" val="1"/>
            </a:ext>
          </a:extLst>
        </p:spPr>
        <p:txBody>
          <a:bodyPr lIns="89999" tIns="89999" rIns="89999" bIns="89999">
            <a:spAutoFit/>
          </a:bodyPr>
          <a:lstStyle/>
          <a:p>
            <a:pPr marL="612775" indent="-457200">
              <a:buSzPct val="100000"/>
              <a:buAutoNum type="arabicPeriod" startAt="1"/>
              <a:defRPr spc="-1" sz="2400">
                <a:solidFill>
                  <a:srgbClr val="004CBF"/>
                </a:solidFill>
                <a:latin typeface="Rockwell Bold"/>
                <a:ea typeface="Rockwell Bold"/>
                <a:cs typeface="Rockwell Bold"/>
                <a:sym typeface="Rockwell Bold"/>
              </a:defRPr>
            </a:pPr>
            <a:r>
              <a:t>PRODUKTION</a:t>
            </a:r>
          </a:p>
          <a:p>
            <a:pPr marL="612775" indent="-457200">
              <a:buSzPct val="100000"/>
              <a:buAutoNum type="arabicPeriod" startAt="1"/>
              <a:defRPr spc="-1" sz="2400">
                <a:solidFill>
                  <a:srgbClr val="004CBF"/>
                </a:solidFill>
                <a:latin typeface="Rockwell"/>
                <a:ea typeface="Rockwell"/>
                <a:cs typeface="Rockwell"/>
                <a:sym typeface="Rockwell"/>
              </a:defRPr>
            </a:pPr>
          </a:p>
          <a:p>
            <a:pPr marL="612775" indent="-457200">
              <a:buSzPct val="100000"/>
              <a:buAutoNum type="arabicPeriod" startAt="2"/>
              <a:defRPr spc="-1" sz="2400">
                <a:solidFill>
                  <a:srgbClr val="004CBF"/>
                </a:solidFill>
                <a:latin typeface="Rockwell Bold"/>
                <a:ea typeface="Rockwell Bold"/>
                <a:cs typeface="Rockwell Bold"/>
                <a:sym typeface="Rockwell Bold"/>
              </a:defRPr>
            </a:pPr>
            <a:r>
              <a:t>LEVETID</a:t>
            </a:r>
          </a:p>
          <a:p>
            <a:pPr marL="612775" indent="-457200">
              <a:buSzPct val="100000"/>
              <a:buAutoNum type="arabicPeriod" startAt="2"/>
              <a:defRPr spc="-1" sz="2400">
                <a:solidFill>
                  <a:srgbClr val="004CBF"/>
                </a:solidFill>
                <a:latin typeface="Rockwell"/>
                <a:ea typeface="Rockwell"/>
                <a:cs typeface="Rockwell"/>
                <a:sym typeface="Rockwell"/>
              </a:defRPr>
            </a:pPr>
          </a:p>
          <a:p>
            <a:pPr marL="612775" indent="-457200">
              <a:buSzPct val="100000"/>
              <a:buAutoNum type="arabicPeriod" startAt="3"/>
              <a:defRPr spc="-1" sz="2400">
                <a:solidFill>
                  <a:srgbClr val="004CBF"/>
                </a:solidFill>
                <a:latin typeface="Rockwell Bold"/>
                <a:ea typeface="Rockwell Bold"/>
                <a:cs typeface="Rockwell Bold"/>
                <a:sym typeface="Rockwell Bold"/>
              </a:defRPr>
            </a:pPr>
            <a:r>
              <a:t>GENBRUG</a:t>
            </a:r>
          </a:p>
          <a:p>
            <a:pPr marL="612775" indent="-457200">
              <a:buSzPct val="100000"/>
              <a:buAutoNum type="arabicPeriod" startAt="3"/>
              <a:defRPr spc="-1" sz="2400">
                <a:solidFill>
                  <a:srgbClr val="004CBF"/>
                </a:solidFill>
                <a:latin typeface="Rockwell"/>
                <a:ea typeface="Rockwell"/>
                <a:cs typeface="Rockwell"/>
                <a:sym typeface="Rockwell"/>
              </a:defRPr>
            </a:pPr>
          </a:p>
          <a:p>
            <a:pPr marL="612775" indent="-457200">
              <a:buSzPct val="100000"/>
              <a:buAutoNum type="arabicPeriod" startAt="4"/>
              <a:defRPr spc="-1" sz="2400">
                <a:solidFill>
                  <a:srgbClr val="004CBF"/>
                </a:solidFill>
                <a:latin typeface="Rockwell Bold"/>
                <a:ea typeface="Rockwell Bold"/>
                <a:cs typeface="Rockwell Bold"/>
                <a:sym typeface="Rockwell Bold"/>
              </a:defRPr>
            </a:pPr>
            <a:r>
              <a:t>INDEKLIMA</a:t>
            </a:r>
          </a:p>
          <a:p>
            <a:pPr marL="612775" indent="-457200">
              <a:buSzPct val="100000"/>
              <a:buAutoNum type="arabicPeriod" startAt="4"/>
              <a:defRPr spc="-1" sz="2400">
                <a:solidFill>
                  <a:srgbClr val="004CBF"/>
                </a:solidFill>
                <a:latin typeface="Rockwell"/>
                <a:ea typeface="Rockwell"/>
                <a:cs typeface="Rockwell"/>
                <a:sym typeface="Rockwell"/>
              </a:defRPr>
            </a:pPr>
          </a:p>
          <a:p>
            <a:pPr marL="612775" indent="-457200">
              <a:buSzPct val="100000"/>
              <a:buAutoNum type="arabicPeriod" startAt="5"/>
              <a:defRPr spc="-1" sz="2400">
                <a:solidFill>
                  <a:srgbClr val="004CBF"/>
                </a:solidFill>
                <a:latin typeface="Rockwell Bold"/>
                <a:ea typeface="Rockwell Bold"/>
                <a:cs typeface="Rockwell Bold"/>
                <a:sym typeface="Rockwell Bold"/>
              </a:defRPr>
            </a:pPr>
            <a:r>
              <a:t>DESIGN</a:t>
            </a:r>
          </a:p>
        </p:txBody>
      </p:sp>
      <p:pic>
        <p:nvPicPr>
          <p:cNvPr id="626" name="Image" descr="Image"/>
          <p:cNvPicPr>
            <a:picLocks noChangeAspect="1"/>
          </p:cNvPicPr>
          <p:nvPr/>
        </p:nvPicPr>
        <p:blipFill>
          <a:blip r:embed="rId3">
            <a:extLst/>
          </a:blip>
          <a:stretch>
            <a:fillRect/>
          </a:stretch>
        </p:blipFill>
        <p:spPr>
          <a:xfrm>
            <a:off x="8427239" y="227520"/>
            <a:ext cx="435241" cy="429480"/>
          </a:xfrm>
          <a:prstGeom prst="rect">
            <a:avLst/>
          </a:prstGeom>
          <a:ln w="12700">
            <a:miter lim="400000"/>
          </a:ln>
        </p:spPr>
      </p:pic>
      <p:pic>
        <p:nvPicPr>
          <p:cNvPr id="627" name="Picture 4" descr="Picture 4"/>
          <p:cNvPicPr>
            <a:picLocks noChangeAspect="1"/>
          </p:cNvPicPr>
          <p:nvPr/>
        </p:nvPicPr>
        <p:blipFill>
          <a:blip r:embed="rId4">
            <a:extLst/>
          </a:blip>
          <a:stretch>
            <a:fillRect/>
          </a:stretch>
        </p:blipFill>
        <p:spPr>
          <a:xfrm>
            <a:off x="4351682" y="613313"/>
            <a:ext cx="3670852" cy="385889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1" name="Picture 2" descr="Picture 2"/>
          <p:cNvPicPr>
            <a:picLocks noChangeAspect="1"/>
          </p:cNvPicPr>
          <p:nvPr/>
        </p:nvPicPr>
        <p:blipFill>
          <a:blip r:embed="rId3">
            <a:extLst/>
          </a:blip>
          <a:srcRect l="25456" t="172" r="21937" b="8855"/>
          <a:stretch>
            <a:fillRect/>
          </a:stretch>
        </p:blipFill>
        <p:spPr>
          <a:xfrm>
            <a:off x="-173936" y="7919"/>
            <a:ext cx="5263738" cy="5135042"/>
          </a:xfrm>
          <a:prstGeom prst="rect">
            <a:avLst/>
          </a:prstGeom>
          <a:ln w="12700">
            <a:miter lim="400000"/>
          </a:ln>
        </p:spPr>
      </p:pic>
      <p:grpSp>
        <p:nvGrpSpPr>
          <p:cNvPr id="634" name="TextShape 1"/>
          <p:cNvGrpSpPr/>
          <p:nvPr/>
        </p:nvGrpSpPr>
        <p:grpSpPr>
          <a:xfrm>
            <a:off x="417385" y="344014"/>
            <a:ext cx="6933602" cy="729624"/>
            <a:chOff x="0" y="0"/>
            <a:chExt cx="6933600" cy="729623"/>
          </a:xfrm>
        </p:grpSpPr>
        <p:sp>
          <p:nvSpPr>
            <p:cNvPr id="632" name="Rectangle"/>
            <p:cNvSpPr/>
            <p:nvPr/>
          </p:nvSpPr>
          <p:spPr>
            <a:xfrm>
              <a:off x="-1" y="-1"/>
              <a:ext cx="6933602" cy="729625"/>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defRPr spc="-1" sz="3600">
                  <a:latin typeface="Rockwell Bold"/>
                  <a:ea typeface="Rockwell Bold"/>
                  <a:cs typeface="Rockwell Bold"/>
                  <a:sym typeface="Rockwell Bold"/>
                </a:defRPr>
              </a:pPr>
            </a:p>
          </p:txBody>
        </p:sp>
        <p:sp>
          <p:nvSpPr>
            <p:cNvPr id="633" name="Ikke-fornybare materialer"/>
            <p:cNvSpPr txBox="1"/>
            <p:nvPr/>
          </p:nvSpPr>
          <p:spPr>
            <a:xfrm>
              <a:off x="-1" y="-1"/>
              <a:ext cx="6933602" cy="7296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rmAutofit fontScale="100000" lnSpcReduction="0"/>
            </a:bodyPr>
            <a:lstStyle>
              <a:lvl1pPr>
                <a:lnSpc>
                  <a:spcPct val="90000"/>
                </a:lnSpc>
                <a:defRPr spc="-100" sz="3600">
                  <a:latin typeface="Rockwell Bold"/>
                  <a:ea typeface="Rockwell Bold"/>
                  <a:cs typeface="Rockwell Bold"/>
                  <a:sym typeface="Rockwell Bold"/>
                </a:defRPr>
              </a:lvl1pPr>
            </a:lstStyle>
            <a:p>
              <a:pPr/>
              <a:r>
                <a:t>Ikke-fornybare materialer</a:t>
              </a:r>
            </a:p>
          </p:txBody>
        </p:sp>
      </p:grpSp>
      <p:pic>
        <p:nvPicPr>
          <p:cNvPr id="635" name="Image" descr="Image"/>
          <p:cNvPicPr>
            <a:picLocks noChangeAspect="1"/>
          </p:cNvPicPr>
          <p:nvPr/>
        </p:nvPicPr>
        <p:blipFill>
          <a:blip r:embed="rId4">
            <a:extLst/>
          </a:blip>
          <a:stretch>
            <a:fillRect/>
          </a:stretch>
        </p:blipFill>
        <p:spPr>
          <a:xfrm>
            <a:off x="8427239" y="227520"/>
            <a:ext cx="435241" cy="429480"/>
          </a:xfrm>
          <a:prstGeom prst="rect">
            <a:avLst/>
          </a:prstGeom>
          <a:ln w="12700">
            <a:miter lim="400000"/>
          </a:ln>
        </p:spPr>
      </p:pic>
      <p:sp>
        <p:nvSpPr>
          <p:cNvPr id="636" name="CustomShape 2"/>
          <p:cNvSpPr txBox="1"/>
          <p:nvPr/>
        </p:nvSpPr>
        <p:spPr>
          <a:xfrm>
            <a:off x="5502907" y="1388376"/>
            <a:ext cx="3079081" cy="31521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600">
                <a:latin typeface="Rockwell"/>
                <a:ea typeface="Rockwell"/>
                <a:cs typeface="Rockwell"/>
                <a:sym typeface="Rockwell"/>
              </a:defRPr>
            </a:pPr>
            <a:r>
              <a:t>Udvinding af ressourcer har </a:t>
            </a:r>
            <a:r>
              <a:rPr>
                <a:latin typeface="Rockwell Bold"/>
                <a:ea typeface="Rockwell Bold"/>
                <a:cs typeface="Rockwell Bold"/>
                <a:sym typeface="Rockwell Bold"/>
              </a:rPr>
              <a:t>store konsekvenser for miljøet</a:t>
            </a:r>
            <a:r>
              <a:t> og for lokalområdet</a:t>
            </a:r>
          </a:p>
          <a:p>
            <a:pPr>
              <a:defRPr spc="-1" sz="1600">
                <a:latin typeface="Rockwell"/>
                <a:ea typeface="Rockwell"/>
                <a:cs typeface="Rockwell"/>
                <a:sym typeface="Rockwell"/>
              </a:defRPr>
            </a:pPr>
          </a:p>
          <a:p>
            <a:pPr>
              <a:defRPr spc="-1" sz="1600">
                <a:latin typeface="Rockwell"/>
                <a:ea typeface="Rockwell"/>
                <a:cs typeface="Rockwell"/>
                <a:sym typeface="Rockwell"/>
              </a:defRPr>
            </a:pPr>
            <a:r>
              <a:t>Byggeriet brugte </a:t>
            </a:r>
            <a:br/>
            <a:r>
              <a:rPr>
                <a:latin typeface="Rockwell Bold"/>
                <a:ea typeface="Rockwell Bold"/>
                <a:cs typeface="Rockwell Bold"/>
                <a:sym typeface="Rockwell Bold"/>
              </a:rPr>
              <a:t>11 mia. tons sand i 2011</a:t>
            </a:r>
            <a:endParaRPr>
              <a:latin typeface="Rockwell Bold"/>
              <a:ea typeface="Rockwell Bold"/>
              <a:cs typeface="Rockwell Bold"/>
              <a:sym typeface="Rockwell Bold"/>
            </a:endParaRPr>
          </a:p>
          <a:p>
            <a:pPr>
              <a:defRPr spc="-1" sz="1600">
                <a:latin typeface="Rockwell"/>
                <a:ea typeface="Rockwell"/>
                <a:cs typeface="Rockwell"/>
                <a:sym typeface="Rockwell"/>
              </a:defRPr>
            </a:pPr>
          </a:p>
          <a:p>
            <a:pPr>
              <a:defRPr spc="-1" sz="1600">
                <a:latin typeface="Rockwell Bold"/>
                <a:ea typeface="Rockwell Bold"/>
                <a:cs typeface="Rockwell Bold"/>
                <a:sym typeface="Rockwell Bold"/>
              </a:defRPr>
            </a:pPr>
            <a:r>
              <a:t>Vi løber tør for sand</a:t>
            </a:r>
            <a:r>
              <a:rPr>
                <a:latin typeface="Rockwell"/>
                <a:ea typeface="Rockwell"/>
                <a:cs typeface="Rockwell"/>
                <a:sym typeface="Rockwell"/>
              </a:rPr>
              <a:t> i København i 2027</a:t>
            </a:r>
          </a:p>
          <a:p>
            <a:pPr>
              <a:defRPr spc="-1" sz="1600">
                <a:latin typeface="Rockwell"/>
                <a:ea typeface="Rockwell"/>
                <a:cs typeface="Rockwell"/>
                <a:sym typeface="Rockwell"/>
              </a:defRPr>
            </a:pPr>
          </a:p>
          <a:p>
            <a:pPr>
              <a:defRPr spc="-1" sz="1600">
                <a:latin typeface="Rockwell"/>
                <a:ea typeface="Rockwell"/>
                <a:cs typeface="Rockwell"/>
                <a:sym typeface="Rockwell"/>
              </a:defRPr>
            </a:pPr>
          </a:p>
          <a:p>
            <a:pPr>
              <a:defRPr spc="-1" sz="1600">
                <a:latin typeface="Rockwell"/>
                <a:ea typeface="Rockwell"/>
                <a:cs typeface="Rockwell"/>
                <a:sym typeface="Rockwell"/>
              </a:defRPr>
            </a:pPr>
          </a:p>
          <a:p>
            <a:pPr>
              <a:defRPr spc="-1" sz="900">
                <a:latin typeface="Rockwell"/>
                <a:ea typeface="Rockwell"/>
                <a:cs typeface="Rockwell"/>
                <a:sym typeface="Rockwell"/>
              </a:defRPr>
            </a:pPr>
            <a:r>
              <a:t>Foto: Richard Gaarn Svendsen, </a:t>
            </a:r>
          </a:p>
          <a:p>
            <a:pPr>
              <a:defRPr spc="-1" sz="900">
                <a:latin typeface="Rockwell"/>
                <a:ea typeface="Rockwell"/>
                <a:cs typeface="Rockwell"/>
                <a:sym typeface="Rockwell"/>
              </a:defRPr>
            </a:pPr>
            <a:r>
              <a:t>Tv MidtVest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0" name="Screenshot 2019-09-30 at 15.17.24.png" descr="Screenshot 2019-09-30 at 15.17.24.png"/>
          <p:cNvPicPr>
            <a:picLocks noChangeAspect="1"/>
          </p:cNvPicPr>
          <p:nvPr/>
        </p:nvPicPr>
        <p:blipFill>
          <a:blip r:embed="rId3">
            <a:extLst/>
          </a:blip>
          <a:srcRect l="0" t="15882" r="66663" b="0"/>
          <a:stretch>
            <a:fillRect/>
          </a:stretch>
        </p:blipFill>
        <p:spPr>
          <a:xfrm>
            <a:off x="5379458" y="-1"/>
            <a:ext cx="3764182" cy="5143322"/>
          </a:xfrm>
          <a:prstGeom prst="rect">
            <a:avLst/>
          </a:prstGeom>
          <a:ln w="12700">
            <a:miter lim="400000"/>
          </a:ln>
        </p:spPr>
      </p:pic>
      <p:sp>
        <p:nvSpPr>
          <p:cNvPr id="641" name="TextShape 1"/>
          <p:cNvSpPr txBox="1"/>
          <p:nvPr/>
        </p:nvSpPr>
        <p:spPr>
          <a:xfrm>
            <a:off x="465451" y="228590"/>
            <a:ext cx="4267440" cy="1127881"/>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defRPr spc="-100" sz="2800">
                <a:solidFill>
                  <a:srgbClr val="00B050"/>
                </a:solidFill>
                <a:latin typeface="Rockwell Bold"/>
                <a:ea typeface="Rockwell Bold"/>
                <a:cs typeface="Rockwell Bold"/>
                <a:sym typeface="Rockwell Bold"/>
              </a:defRPr>
            </a:pPr>
            <a:r>
              <a:t>Energiforbrug </a:t>
            </a:r>
            <a:br/>
            <a:r>
              <a:rPr sz="2000"/>
              <a:t>ved produktion af materialer</a:t>
            </a:r>
          </a:p>
        </p:txBody>
      </p:sp>
      <p:pic>
        <p:nvPicPr>
          <p:cNvPr id="642" name="Image" descr="Image"/>
          <p:cNvPicPr>
            <a:picLocks noChangeAspect="1"/>
          </p:cNvPicPr>
          <p:nvPr/>
        </p:nvPicPr>
        <p:blipFill>
          <a:blip r:embed="rId4">
            <a:extLst/>
          </a:blip>
          <a:stretch>
            <a:fillRect/>
          </a:stretch>
        </p:blipFill>
        <p:spPr>
          <a:xfrm>
            <a:off x="8427239" y="227520"/>
            <a:ext cx="435241" cy="429480"/>
          </a:xfrm>
          <a:prstGeom prst="rect">
            <a:avLst/>
          </a:prstGeom>
          <a:ln w="12700">
            <a:miter lim="400000"/>
          </a:ln>
        </p:spPr>
      </p:pic>
      <p:sp>
        <p:nvSpPr>
          <p:cNvPr id="643" name="CustomShape 2"/>
          <p:cNvSpPr txBox="1"/>
          <p:nvPr/>
        </p:nvSpPr>
        <p:spPr>
          <a:xfrm>
            <a:off x="556560" y="1917719"/>
            <a:ext cx="4267440" cy="19887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700">
                <a:latin typeface="Rockwell Bold"/>
                <a:ea typeface="Rockwell Bold"/>
                <a:cs typeface="Rockwell Bold"/>
                <a:sym typeface="Rockwell Bold"/>
              </a:defRPr>
            </a:pPr>
            <a:r>
              <a:t>Cementproduktion </a:t>
            </a:r>
            <a:r>
              <a:rPr>
                <a:latin typeface="Rockwell"/>
                <a:ea typeface="Rockwell"/>
                <a:cs typeface="Rockwell"/>
                <a:sym typeface="Rockwell"/>
              </a:rPr>
              <a:t>står for syv procent af verdens CO</a:t>
            </a:r>
            <a:r>
              <a:rPr sz="1200">
                <a:latin typeface="Rockwell"/>
                <a:ea typeface="Rockwell"/>
                <a:cs typeface="Rockwell"/>
                <a:sym typeface="Rockwell"/>
              </a:rPr>
              <a:t>2</a:t>
            </a:r>
            <a:r>
              <a:rPr>
                <a:latin typeface="Rockwell"/>
                <a:ea typeface="Rockwell"/>
                <a:cs typeface="Rockwell"/>
                <a:sym typeface="Rockwell"/>
              </a:rPr>
              <a:t>-udledning!</a:t>
            </a:r>
          </a:p>
          <a:p>
            <a:pPr>
              <a:defRPr spc="-1" sz="1700">
                <a:latin typeface="Rockwell"/>
                <a:ea typeface="Rockwell"/>
                <a:cs typeface="Rockwell"/>
                <a:sym typeface="Rockwell"/>
              </a:defRPr>
            </a:pPr>
          </a:p>
          <a:p>
            <a:pPr>
              <a:defRPr spc="-1" sz="1700">
                <a:latin typeface="Rockwell Bold"/>
                <a:ea typeface="Rockwell Bold"/>
                <a:cs typeface="Rockwell Bold"/>
                <a:sym typeface="Rockwell Bold"/>
              </a:defRPr>
            </a:pPr>
            <a:r>
              <a:t>Glas og stål</a:t>
            </a:r>
            <a:r>
              <a:rPr>
                <a:latin typeface="Rockwell"/>
                <a:ea typeface="Rockwell"/>
                <a:cs typeface="Rockwell"/>
                <a:sym typeface="Rockwell"/>
              </a:rPr>
              <a:t> er også energikrævende materialer </a:t>
            </a:r>
          </a:p>
          <a:p>
            <a:pPr>
              <a:defRPr spc="-1" sz="1700">
                <a:latin typeface="Rockwell"/>
                <a:ea typeface="Rockwell"/>
                <a:cs typeface="Rockwell"/>
                <a:sym typeface="Rockwell"/>
              </a:defRPr>
            </a:pPr>
          </a:p>
          <a:p>
            <a:pPr>
              <a:defRPr spc="-1" sz="1700">
                <a:latin typeface="Rockwell"/>
                <a:ea typeface="Rockwell"/>
                <a:cs typeface="Rockwell"/>
                <a:sym typeface="Rockwell"/>
              </a:defRPr>
            </a:pPr>
            <a:r>
              <a:t>I nybyggeri udgør </a:t>
            </a:r>
            <a:r>
              <a:rPr>
                <a:latin typeface="Rockwell Bold"/>
                <a:ea typeface="Rockwell Bold"/>
                <a:cs typeface="Rockwell Bold"/>
                <a:sym typeface="Rockwell Bold"/>
              </a:rPr>
              <a:t>energiforbruget </a:t>
            </a:r>
            <a:r>
              <a:t>ved produktion af materialer 70%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3">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643">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64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7" name="Screenshot 2021-02-08 at 17.13.19.png" descr="Screenshot 2021-02-08 at 17.13.19.png">
            <a:hlinkClick r:id="rId3" invalidUrl="" action="" tgtFrame="" tooltip="" history="1" highlightClick="0" endSnd="0"/>
          </p:cNvPr>
          <p:cNvPicPr>
            <a:picLocks noChangeAspect="1"/>
          </p:cNvPicPr>
          <p:nvPr/>
        </p:nvPicPr>
        <p:blipFill>
          <a:blip r:embed="rId4">
            <a:extLst/>
          </a:blip>
          <a:stretch>
            <a:fillRect/>
          </a:stretch>
        </p:blipFill>
        <p:spPr>
          <a:xfrm>
            <a:off x="1011270" y="224690"/>
            <a:ext cx="7121460" cy="469412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1" name="Image" descr="Image"/>
          <p:cNvPicPr>
            <a:picLocks noChangeAspect="1"/>
          </p:cNvPicPr>
          <p:nvPr/>
        </p:nvPicPr>
        <p:blipFill>
          <a:blip r:embed="rId3">
            <a:extLst/>
          </a:blip>
          <a:stretch>
            <a:fillRect/>
          </a:stretch>
        </p:blipFill>
        <p:spPr>
          <a:xfrm>
            <a:off x="8427239" y="227520"/>
            <a:ext cx="435241" cy="429480"/>
          </a:xfrm>
          <a:prstGeom prst="rect">
            <a:avLst/>
          </a:prstGeom>
          <a:ln w="12700">
            <a:miter lim="400000"/>
          </a:ln>
        </p:spPr>
      </p:pic>
      <p:pic>
        <p:nvPicPr>
          <p:cNvPr id="652" name="Picture 2" descr="Picture 2"/>
          <p:cNvPicPr>
            <a:picLocks noChangeAspect="1"/>
          </p:cNvPicPr>
          <p:nvPr/>
        </p:nvPicPr>
        <p:blipFill>
          <a:blip r:embed="rId4">
            <a:extLst/>
          </a:blip>
          <a:srcRect l="0" t="0" r="40654" b="0"/>
          <a:stretch>
            <a:fillRect/>
          </a:stretch>
        </p:blipFill>
        <p:spPr>
          <a:xfrm>
            <a:off x="-506641" y="0"/>
            <a:ext cx="5426282" cy="5143321"/>
          </a:xfrm>
          <a:prstGeom prst="rect">
            <a:avLst/>
          </a:prstGeom>
          <a:ln w="12700">
            <a:miter lim="400000"/>
          </a:ln>
        </p:spPr>
      </p:pic>
      <p:sp>
        <p:nvSpPr>
          <p:cNvPr id="653" name="CustomShape 2"/>
          <p:cNvSpPr txBox="1"/>
          <p:nvPr/>
        </p:nvSpPr>
        <p:spPr>
          <a:xfrm>
            <a:off x="5334751" y="1484539"/>
            <a:ext cx="3028321" cy="330703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85750" indent="-285115">
              <a:buClr>
                <a:srgbClr val="000000"/>
              </a:buClr>
              <a:buSzPct val="100000"/>
              <a:buFont typeface="Arial"/>
              <a:buChar char="•"/>
              <a:defRPr spc="-1">
                <a:latin typeface="Rockwell"/>
                <a:ea typeface="Rockwell"/>
                <a:cs typeface="Rockwell"/>
                <a:sym typeface="Rockwell"/>
              </a:defRPr>
            </a:pPr>
            <a:r>
              <a:t>Arealet med træer vokser</a:t>
            </a:r>
          </a:p>
          <a:p>
            <a:pPr>
              <a:defRPr spc="-1">
                <a:latin typeface="Rockwell"/>
                <a:ea typeface="Rockwell"/>
                <a:cs typeface="Rockwell"/>
                <a:sym typeface="Rockwell"/>
              </a:defRPr>
            </a:pPr>
          </a:p>
          <a:p>
            <a:pPr marL="285750" indent="-285115">
              <a:buClr>
                <a:srgbClr val="000000"/>
              </a:buClr>
              <a:buSzPct val="100000"/>
              <a:buFont typeface="Arial"/>
              <a:buChar char="•"/>
              <a:defRPr spc="-1">
                <a:solidFill>
                  <a:srgbClr val="00B050"/>
                </a:solidFill>
                <a:latin typeface="Rockwell Bold"/>
                <a:ea typeface="Rockwell Bold"/>
                <a:cs typeface="Rockwell Bold"/>
                <a:sym typeface="Rockwell Bold"/>
              </a:defRPr>
            </a:pPr>
            <a:r>
              <a:t>Træ lagrer CO</a:t>
            </a:r>
            <a:r>
              <a:rPr sz="1200"/>
              <a:t>2</a:t>
            </a:r>
            <a:r>
              <a:rPr>
                <a:solidFill>
                  <a:srgbClr val="000000"/>
                </a:solidFill>
                <a:latin typeface="Rockwell"/>
                <a:ea typeface="Rockwell"/>
                <a:cs typeface="Rockwell"/>
                <a:sym typeface="Rockwell"/>
              </a:rPr>
              <a:t> mens det gror</a:t>
            </a:r>
          </a:p>
          <a:p>
            <a:pPr>
              <a:defRPr spc="-1">
                <a:latin typeface="Rockwell"/>
                <a:ea typeface="Rockwell"/>
                <a:cs typeface="Rockwell"/>
                <a:sym typeface="Rockwell"/>
              </a:defRPr>
            </a:pPr>
          </a:p>
          <a:p>
            <a:pPr marL="285750" indent="-285115">
              <a:buClr>
                <a:srgbClr val="000000"/>
              </a:buClr>
              <a:buSzPct val="100000"/>
              <a:buFont typeface="Arial"/>
              <a:buChar char="•"/>
              <a:defRPr spc="-1">
                <a:latin typeface="Rockwell"/>
                <a:ea typeface="Rockwell"/>
                <a:cs typeface="Rockwell"/>
                <a:sym typeface="Rockwell"/>
              </a:defRPr>
            </a:pPr>
            <a:r>
              <a:t>Andre plantebaserede materialer: </a:t>
            </a:r>
            <a:r>
              <a:rPr>
                <a:solidFill>
                  <a:srgbClr val="00B050"/>
                </a:solidFill>
              </a:rPr>
              <a:t>halm, hør, hamp, træfiber, papir</a:t>
            </a:r>
            <a:r>
              <a:t> osv. har samme egenskaber</a:t>
            </a:r>
          </a:p>
        </p:txBody>
      </p:sp>
      <p:grpSp>
        <p:nvGrpSpPr>
          <p:cNvPr id="656" name="TextShape 1"/>
          <p:cNvGrpSpPr/>
          <p:nvPr/>
        </p:nvGrpSpPr>
        <p:grpSpPr>
          <a:xfrm>
            <a:off x="1271628" y="341941"/>
            <a:ext cx="6716880" cy="680678"/>
            <a:chOff x="0" y="0"/>
            <a:chExt cx="6716879" cy="680677"/>
          </a:xfrm>
        </p:grpSpPr>
        <p:sp>
          <p:nvSpPr>
            <p:cNvPr id="654" name="Rectangle"/>
            <p:cNvSpPr/>
            <p:nvPr/>
          </p:nvSpPr>
          <p:spPr>
            <a:xfrm>
              <a:off x="0" y="-1"/>
              <a:ext cx="6716880" cy="68067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3600">
                  <a:solidFill>
                    <a:srgbClr val="00B050"/>
                  </a:solidFill>
                  <a:latin typeface="Rockwell Bold"/>
                  <a:ea typeface="Rockwell Bold"/>
                  <a:cs typeface="Rockwell Bold"/>
                  <a:sym typeface="Rockwell Bold"/>
                </a:defRPr>
              </a:pPr>
            </a:p>
          </p:txBody>
        </p:sp>
        <p:sp>
          <p:nvSpPr>
            <p:cNvPr id="655" name="Fornybare materialer"/>
            <p:cNvSpPr txBox="1"/>
            <p:nvPr/>
          </p:nvSpPr>
          <p:spPr>
            <a:xfrm>
              <a:off x="0" y="-1"/>
              <a:ext cx="6716880" cy="637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3600">
                  <a:solidFill>
                    <a:srgbClr val="00B050"/>
                  </a:solidFill>
                  <a:latin typeface="Rockwell Bold"/>
                  <a:ea typeface="Rockwell Bold"/>
                  <a:cs typeface="Rockwell Bold"/>
                  <a:sym typeface="Rockwell Bold"/>
                </a:defRPr>
              </a:lvl1pPr>
            </a:lstStyle>
            <a:p>
              <a:pPr/>
              <a:r>
                <a:t>Fornybare materialer</a:t>
              </a:r>
            </a:p>
          </p:txBody>
        </p:sp>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TextShape 3"/>
          <p:cNvSpPr txBox="1"/>
          <p:nvPr/>
        </p:nvSpPr>
        <p:spPr>
          <a:xfrm>
            <a:off x="3680605" y="1154315"/>
            <a:ext cx="4795358" cy="404496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nSpc>
                <a:spcPct val="90000"/>
              </a:lnSpc>
              <a:defRPr sz="1600">
                <a:latin typeface="Rockwell"/>
                <a:ea typeface="Rockwell"/>
                <a:cs typeface="Rockwell"/>
                <a:sym typeface="Rockwell"/>
              </a:defRPr>
            </a:pPr>
            <a:r>
              <a:t>Papiluld, træfiber, halm, hør, hamp og ålegræs er lavet af </a:t>
            </a:r>
            <a:r>
              <a:rPr>
                <a:latin typeface="Rockwell Bold"/>
                <a:ea typeface="Rockwell Bold"/>
                <a:cs typeface="Rockwell Bold"/>
                <a:sym typeface="Rockwell Bold"/>
              </a:rPr>
              <a:t>cellulose</a:t>
            </a:r>
            <a:r>
              <a:t>, der er en vigtig del af planter, alger mv.</a:t>
            </a:r>
          </a:p>
          <a:p>
            <a:pPr>
              <a:lnSpc>
                <a:spcPct val="103000"/>
              </a:lnSpc>
              <a:defRPr sz="1600">
                <a:latin typeface="Rockwell"/>
                <a:ea typeface="Rockwell"/>
                <a:cs typeface="Rockwell"/>
                <a:sym typeface="Rockwell"/>
              </a:defRPr>
            </a:pPr>
          </a:p>
          <a:p>
            <a:pPr>
              <a:lnSpc>
                <a:spcPct val="103000"/>
              </a:lnSpc>
              <a:defRPr sz="1600">
                <a:latin typeface="Rockwell"/>
                <a:ea typeface="Rockwell"/>
                <a:cs typeface="Rockwell"/>
                <a:sym typeface="Rockwell"/>
              </a:defRPr>
            </a:pPr>
            <a:r>
              <a:t>Cellulosebaseret isolering</a:t>
            </a:r>
          </a:p>
          <a:p>
            <a:pPr marL="170814" indent="-170814">
              <a:lnSpc>
                <a:spcPct val="103000"/>
              </a:lnSpc>
              <a:buClr>
                <a:srgbClr val="000000"/>
              </a:buClr>
              <a:buSzPct val="100000"/>
              <a:buFont typeface="Arial"/>
              <a:buChar char="•"/>
              <a:defRPr sz="1600">
                <a:latin typeface="Rockwell"/>
                <a:ea typeface="Rockwell"/>
                <a:cs typeface="Rockwell"/>
                <a:sym typeface="Rockwell"/>
              </a:defRPr>
            </a:pPr>
            <a:r>
              <a:t>er god til at håndtere </a:t>
            </a:r>
            <a:r>
              <a:rPr>
                <a:latin typeface="Rockwell Bold"/>
                <a:ea typeface="Rockwell Bold"/>
                <a:cs typeface="Rockwell Bold"/>
                <a:sym typeface="Rockwell Bold"/>
              </a:rPr>
              <a:t>fugt</a:t>
            </a:r>
            <a:endParaRPr>
              <a:latin typeface="Rockwell Bold"/>
              <a:ea typeface="Rockwell Bold"/>
              <a:cs typeface="Rockwell Bold"/>
              <a:sym typeface="Rockwell Bold"/>
            </a:endParaRPr>
          </a:p>
          <a:p>
            <a:pPr marL="170814" indent="-170814">
              <a:lnSpc>
                <a:spcPct val="103000"/>
              </a:lnSpc>
              <a:buClr>
                <a:srgbClr val="000000"/>
              </a:buClr>
              <a:buSzPct val="100000"/>
              <a:buFont typeface="Arial"/>
              <a:buChar char="•"/>
              <a:defRPr sz="1600">
                <a:latin typeface="Rockwell"/>
                <a:ea typeface="Rockwell"/>
                <a:cs typeface="Rockwell"/>
                <a:sym typeface="Rockwell"/>
              </a:defRPr>
            </a:pPr>
            <a:r>
              <a:t>har </a:t>
            </a:r>
            <a:r>
              <a:rPr>
                <a:latin typeface="Rockwell Bold"/>
                <a:ea typeface="Rockwell Bold"/>
                <a:cs typeface="Rockwell Bold"/>
                <a:sym typeface="Rockwell Bold"/>
              </a:rPr>
              <a:t>isoleringsevne </a:t>
            </a:r>
            <a:r>
              <a:t>på linje med mineraluld</a:t>
            </a:r>
          </a:p>
          <a:p>
            <a:pPr marL="170814" indent="-170814">
              <a:lnSpc>
                <a:spcPct val="103000"/>
              </a:lnSpc>
              <a:buClr>
                <a:srgbClr val="000000"/>
              </a:buClr>
              <a:buSzPct val="100000"/>
              <a:buFont typeface="Arial"/>
              <a:buChar char="•"/>
              <a:defRPr sz="1600">
                <a:latin typeface="Rockwell"/>
                <a:ea typeface="Rockwell"/>
                <a:cs typeface="Rockwell"/>
                <a:sym typeface="Rockwell"/>
              </a:defRPr>
            </a:pPr>
            <a:r>
              <a:t>er fremstillet af </a:t>
            </a:r>
            <a:r>
              <a:rPr>
                <a:latin typeface="Rockwell Bold"/>
                <a:ea typeface="Rockwell Bold"/>
                <a:cs typeface="Rockwell Bold"/>
                <a:sym typeface="Rockwell Bold"/>
              </a:rPr>
              <a:t>fornybare</a:t>
            </a:r>
            <a:r>
              <a:t> ressourcer og er ofte et nyttiggjort </a:t>
            </a:r>
            <a:r>
              <a:rPr>
                <a:latin typeface="Rockwell Bold"/>
                <a:ea typeface="Rockwell Bold"/>
                <a:cs typeface="Rockwell Bold"/>
                <a:sym typeface="Rockwell Bold"/>
              </a:rPr>
              <a:t>restprodukt</a:t>
            </a:r>
          </a:p>
          <a:p>
            <a:pPr marL="170814" indent="-170814">
              <a:lnSpc>
                <a:spcPct val="103000"/>
              </a:lnSpc>
              <a:buClr>
                <a:srgbClr val="000000"/>
              </a:buClr>
              <a:buSzPct val="100000"/>
              <a:buFont typeface="Arial"/>
              <a:buChar char="•"/>
              <a:defRPr sz="1600">
                <a:latin typeface="Rockwell Bold"/>
                <a:ea typeface="Rockwell Bold"/>
                <a:cs typeface="Rockwell Bold"/>
                <a:sym typeface="Rockwell Bold"/>
              </a:defRPr>
            </a:pPr>
            <a:r>
              <a:t>lagrer CO</a:t>
            </a:r>
            <a:r>
              <a:rPr baseline="-25000"/>
              <a:t>2</a:t>
            </a:r>
            <a:endParaRPr baseline="-25000"/>
          </a:p>
          <a:p>
            <a:pPr marL="170814" indent="-170814">
              <a:lnSpc>
                <a:spcPct val="103000"/>
              </a:lnSpc>
              <a:buClr>
                <a:srgbClr val="000000"/>
              </a:buClr>
              <a:buSzPct val="100000"/>
              <a:buFont typeface="Arial"/>
              <a:buChar char="•"/>
              <a:defRPr sz="1600">
                <a:latin typeface="Rockwell"/>
                <a:ea typeface="Rockwell"/>
                <a:cs typeface="Rockwell"/>
                <a:sym typeface="Rockwell"/>
              </a:defRPr>
            </a:pPr>
            <a:r>
              <a:t>har lavt </a:t>
            </a:r>
            <a:r>
              <a:rPr>
                <a:latin typeface="Rockwell Bold"/>
                <a:ea typeface="Rockwell Bold"/>
                <a:cs typeface="Rockwell Bold"/>
                <a:sym typeface="Rockwell Bold"/>
              </a:rPr>
              <a:t>energiforbrug </a:t>
            </a:r>
            <a:r>
              <a:t>ved fremstilling </a:t>
            </a:r>
          </a:p>
          <a:p>
            <a:pPr marL="170814" indent="-170814">
              <a:lnSpc>
                <a:spcPct val="103000"/>
              </a:lnSpc>
              <a:buClr>
                <a:srgbClr val="000000"/>
              </a:buClr>
              <a:buSzPct val="100000"/>
              <a:buFont typeface="Arial"/>
              <a:buChar char="•"/>
              <a:defRPr sz="1600">
                <a:latin typeface="Rockwell"/>
                <a:ea typeface="Rockwell"/>
                <a:cs typeface="Rockwell"/>
                <a:sym typeface="Rockwell"/>
              </a:defRPr>
            </a:pPr>
            <a:r>
              <a:t>kan </a:t>
            </a:r>
            <a:r>
              <a:rPr>
                <a:latin typeface="Rockwell Bold"/>
                <a:ea typeface="Rockwell Bold"/>
                <a:cs typeface="Rockwell Bold"/>
                <a:sym typeface="Rockwell Bold"/>
              </a:rPr>
              <a:t>bortskaffes </a:t>
            </a:r>
            <a:r>
              <a:t>ved forbrænding og/eller genbruges og evt. </a:t>
            </a:r>
            <a:r>
              <a:rPr>
                <a:latin typeface="Rockwell Bold"/>
                <a:ea typeface="Rockwell Bold"/>
                <a:cs typeface="Rockwell Bold"/>
                <a:sym typeface="Rockwell Bold"/>
              </a:rPr>
              <a:t>komposteres</a:t>
            </a:r>
            <a:r>
              <a:t> - dette afhænger dog af valg af brandhæmmer</a:t>
            </a:r>
          </a:p>
        </p:txBody>
      </p:sp>
      <p:pic>
        <p:nvPicPr>
          <p:cNvPr id="661" name="Screenshot 2019-09-30 at 14.39.35.png" descr="Screenshot 2019-09-30 at 14.39.35.png"/>
          <p:cNvPicPr>
            <a:picLocks noChangeAspect="1"/>
          </p:cNvPicPr>
          <p:nvPr/>
        </p:nvPicPr>
        <p:blipFill>
          <a:blip r:embed="rId3">
            <a:extLst/>
          </a:blip>
          <a:srcRect l="16023" t="0" r="53950" b="35876"/>
          <a:stretch>
            <a:fillRect/>
          </a:stretch>
        </p:blipFill>
        <p:spPr>
          <a:xfrm>
            <a:off x="-1" y="-51526"/>
            <a:ext cx="3261961" cy="5223647"/>
          </a:xfrm>
          <a:prstGeom prst="rect">
            <a:avLst/>
          </a:prstGeom>
          <a:ln w="12700">
            <a:miter lim="400000"/>
          </a:ln>
        </p:spPr>
      </p:pic>
      <p:pic>
        <p:nvPicPr>
          <p:cNvPr id="662" name="Image" descr="Image"/>
          <p:cNvPicPr>
            <a:picLocks noChangeAspect="1"/>
          </p:cNvPicPr>
          <p:nvPr/>
        </p:nvPicPr>
        <p:blipFill>
          <a:blip r:embed="rId4">
            <a:extLst/>
          </a:blip>
          <a:stretch>
            <a:fillRect/>
          </a:stretch>
        </p:blipFill>
        <p:spPr>
          <a:xfrm>
            <a:off x="8427239" y="227520"/>
            <a:ext cx="435241" cy="429480"/>
          </a:xfrm>
          <a:prstGeom prst="rect">
            <a:avLst/>
          </a:prstGeom>
          <a:ln w="12700">
            <a:miter lim="400000"/>
          </a:ln>
        </p:spPr>
      </p:pic>
      <p:sp>
        <p:nvSpPr>
          <p:cNvPr id="663" name="TextBox 1"/>
          <p:cNvSpPr txBox="1"/>
          <p:nvPr/>
        </p:nvSpPr>
        <p:spPr>
          <a:xfrm>
            <a:off x="599662" y="305628"/>
            <a:ext cx="7447720" cy="3987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68C353"/>
                </a:solidFill>
                <a:latin typeface="Rockwell Bold"/>
                <a:ea typeface="Rockwell Bold"/>
                <a:cs typeface="Rockwell Bold"/>
                <a:sym typeface="Rockwell Bold"/>
              </a:defRPr>
            </a:lvl1pPr>
          </a:lstStyle>
          <a:p>
            <a:pPr/>
            <a:r>
              <a:t>Isolering med cellulosebaserede materialer</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7" name="Screenshot 2019-09-30 at 14.39.35.png" descr="Screenshot 2019-09-30 at 14.39.35.png"/>
          <p:cNvPicPr>
            <a:picLocks noChangeAspect="1"/>
          </p:cNvPicPr>
          <p:nvPr/>
        </p:nvPicPr>
        <p:blipFill>
          <a:blip r:embed="rId3">
            <a:extLst/>
          </a:blip>
          <a:srcRect l="14075" t="0" r="0" b="0"/>
          <a:stretch>
            <a:fillRect/>
          </a:stretch>
        </p:blipFill>
        <p:spPr>
          <a:xfrm>
            <a:off x="6017400" y="0"/>
            <a:ext cx="5892120" cy="5143321"/>
          </a:xfrm>
          <a:prstGeom prst="rect">
            <a:avLst/>
          </a:prstGeom>
          <a:ln w="12700">
            <a:miter lim="400000"/>
          </a:ln>
        </p:spPr>
      </p:pic>
      <p:pic>
        <p:nvPicPr>
          <p:cNvPr id="668" name="Image" descr="Image"/>
          <p:cNvPicPr>
            <a:picLocks noChangeAspect="1"/>
          </p:cNvPicPr>
          <p:nvPr/>
        </p:nvPicPr>
        <p:blipFill>
          <a:blip r:embed="rId4">
            <a:extLst/>
          </a:blip>
          <a:stretch>
            <a:fillRect/>
          </a:stretch>
        </p:blipFill>
        <p:spPr>
          <a:xfrm>
            <a:off x="8433359" y="235080"/>
            <a:ext cx="435241" cy="429480"/>
          </a:xfrm>
          <a:prstGeom prst="rect">
            <a:avLst/>
          </a:prstGeom>
          <a:ln w="12700">
            <a:miter lim="400000"/>
          </a:ln>
        </p:spPr>
      </p:pic>
      <p:sp>
        <p:nvSpPr>
          <p:cNvPr id="669" name="TextShape 3"/>
          <p:cNvSpPr txBox="1"/>
          <p:nvPr/>
        </p:nvSpPr>
        <p:spPr>
          <a:xfrm>
            <a:off x="328268" y="406234"/>
            <a:ext cx="4824566" cy="447264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nSpc>
                <a:spcPct val="90000"/>
              </a:lnSpc>
              <a:defRPr spc="-100" sz="2100">
                <a:solidFill>
                  <a:srgbClr val="68C353"/>
                </a:solidFill>
                <a:latin typeface="Rockwell Bold"/>
                <a:ea typeface="Rockwell Bold"/>
                <a:cs typeface="Rockwell Bold"/>
                <a:sym typeface="Rockwell Bold"/>
              </a:defRPr>
            </a:pPr>
            <a:r>
              <a:t>Problemet med mineraluldsisolering</a:t>
            </a:r>
            <a:endParaRPr spc="-1"/>
          </a:p>
          <a:p>
            <a:pPr>
              <a:lnSpc>
                <a:spcPct val="103000"/>
              </a:lnSpc>
              <a:defRPr spc="-1" sz="1600">
                <a:latin typeface="Rockwell"/>
                <a:ea typeface="Rockwell"/>
                <a:cs typeface="Rockwell"/>
                <a:sym typeface="Rockwell"/>
              </a:defRPr>
            </a:pPr>
          </a:p>
          <a:p>
            <a:pPr>
              <a:lnSpc>
                <a:spcPct val="103000"/>
              </a:lnSpc>
              <a:defRPr spc="-1" sz="1600">
                <a:latin typeface="Rockwell"/>
                <a:ea typeface="Rockwell"/>
                <a:cs typeface="Rockwell"/>
                <a:sym typeface="Rockwell"/>
              </a:defRPr>
            </a:pPr>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Fugtteknisk dårligt materiale </a:t>
            </a:r>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Højt energiforbrug i produktion</a:t>
            </a:r>
            <a:endParaRPr spc="-1"/>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Dårligt arbejdsmiljø</a:t>
            </a:r>
            <a:endParaRPr spc="-1"/>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Store dele ender som deponi</a:t>
            </a:r>
            <a:endParaRPr spc="-1"/>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Problemer med råd og skimmelsvamp </a:t>
            </a:r>
            <a:endParaRPr spc="-1"/>
          </a:p>
          <a:p>
            <a:pPr>
              <a:lnSpc>
                <a:spcPct val="103000"/>
              </a:lnSpc>
              <a:defRPr spc="-100" sz="1600">
                <a:latin typeface="Rockwell"/>
                <a:ea typeface="Rockwell"/>
                <a:cs typeface="Rockwell"/>
                <a:sym typeface="Rockwell"/>
              </a:defRPr>
            </a:pPr>
            <a:r>
              <a:t>      → Løsningen blev en dampspærre</a:t>
            </a:r>
            <a:br/>
            <a:endParaRPr spc="-1"/>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Nyt problem: fugten blev inde i huset, og her gav det igen problemer med kondens og skimmelsvamp, der hvor mennesker opholder sig</a:t>
            </a:r>
            <a:endParaRPr spc="-1"/>
          </a:p>
          <a:p>
            <a:pPr marL="285750" indent="-285115">
              <a:lnSpc>
                <a:spcPct val="103000"/>
              </a:lnSpc>
              <a:buClr>
                <a:srgbClr val="000000"/>
              </a:buClr>
              <a:buSzPct val="100000"/>
              <a:buFont typeface="Arial"/>
              <a:buChar char="•"/>
              <a:defRPr spc="-100" sz="1600">
                <a:latin typeface="Rockwell"/>
                <a:ea typeface="Rockwell"/>
                <a:cs typeface="Rockwell"/>
                <a:sym typeface="Rockwell"/>
              </a:defRPr>
            </a:pPr>
            <a:r>
              <a:t>Kræver mekanisk ventilation </a:t>
            </a:r>
            <a:endParaRPr spc="-1"/>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35" grpId="1" fill="hold">
                                  <p:stCondLst>
                                    <p:cond delay="0"/>
                                  </p:stCondLst>
                                  <p:childTnLst>
                                    <p:anim calcmode="discrete" valueType="str">
                                      <p:cBhvr>
                                        <p:cTn id="6" dur="250" fill="hold"/>
                                        <p:tgtEl>
                                          <p:spTgt spid="669"/>
                                        </p:tgtEl>
                                        <p:attrNameLst>
                                          <p:attrName>style.visibility</p:attrName>
                                        </p:attrNameLst>
                                      </p:cBhvr>
                                      <p:tavLst>
                                        <p:tav tm="0">
                                          <p:val>
                                            <p:strVal val="hidden"/>
                                          </p:val>
                                        </p:tav>
                                        <p:tav tm="50000">
                                          <p:val>
                                            <p:strVal val="visible"/>
                                          </p:val>
                                        </p:tav>
                                      </p:tavLst>
                                    </p:anim>
                                  </p:childTnLst>
                                </p:cTn>
                              </p:par>
                            </p:childTnLst>
                          </p:cTn>
                        </p:par>
                        <p:par>
                          <p:cTn id="7" fill="hold">
                            <p:stCondLst>
                              <p:cond delay="0"/>
                            </p:stCondLst>
                            <p:childTnLst>
                              <p:par>
                                <p:cTn id="8" presetClass="emph" nodeType="afterEffect" presetSubtype="0" presetID="35" grpId="2" fill="hold">
                                  <p:stCondLst>
                                    <p:cond delay="0"/>
                                  </p:stCondLst>
                                  <p:childTnLst>
                                    <p:anim calcmode="discrete" valueType="str">
                                      <p:cBhvr>
                                        <p:cTn id="9" dur="250" fill="hold"/>
                                        <p:tgtEl>
                                          <p:spTgt spid="66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9" grpId="2"/>
      <p:bldP build="whole" bldLvl="1" animBg="1" rev="0" advAuto="0" spid="669" grpId="1"/>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990000"/>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990000"/>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